
<file path=[Content_Types].xml><?xml version="1.0" encoding="utf-8"?>
<Types xmlns="http://schemas.openxmlformats.org/package/2006/content-types">
  <Default Extension="im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8" r:id="rId4"/>
    <p:sldId id="259" r:id="rId5"/>
    <p:sldId id="274" r:id="rId6"/>
    <p:sldId id="260" r:id="rId7"/>
    <p:sldId id="268" r:id="rId8"/>
    <p:sldId id="269" r:id="rId9"/>
    <p:sldId id="261" r:id="rId10"/>
    <p:sldId id="262" r:id="rId11"/>
    <p:sldId id="263" r:id="rId12"/>
    <p:sldId id="271" r:id="rId13"/>
    <p:sldId id="264" r:id="rId14"/>
    <p:sldId id="272" r:id="rId15"/>
    <p:sldId id="265" r:id="rId16"/>
    <p:sldId id="266" r:id="rId17"/>
    <p:sldId id="26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di" initials="J" lastIdx="1" clrIdx="0">
    <p:extLst>
      <p:ext uri="{19B8F6BF-5375-455C-9EA6-DF929625EA0E}">
        <p15:presenceInfo xmlns:p15="http://schemas.microsoft.com/office/powerpoint/2012/main" userId="Je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D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6" autoAdjust="0"/>
  </p:normalViewPr>
  <p:slideViewPr>
    <p:cSldViewPr snapToGrid="0">
      <p:cViewPr varScale="1">
        <p:scale>
          <a:sx n="106" d="100"/>
          <a:sy n="106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B44BC-C7A6-405C-8D0A-1F6E3EE6107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5E6A84F-3231-4D5B-8583-18811E41B111}">
      <dgm:prSet phldrT="[文字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altLang="zh-TW" dirty="0"/>
            <a:t>Behavior</a:t>
          </a:r>
          <a:endParaRPr lang="zh-TW" altLang="en-US" dirty="0"/>
        </a:p>
      </dgm:t>
    </dgm:pt>
    <dgm:pt modelId="{1EDE3421-17BB-4FCC-8961-C134BCD9AEBA}" type="parTrans" cxnId="{1DEA793C-0652-4C0B-A603-500FFF9EBE17}">
      <dgm:prSet/>
      <dgm:spPr/>
      <dgm:t>
        <a:bodyPr/>
        <a:lstStyle/>
        <a:p>
          <a:endParaRPr lang="zh-TW" altLang="en-US"/>
        </a:p>
      </dgm:t>
    </dgm:pt>
    <dgm:pt modelId="{0F662F22-A652-4CD7-AC13-85715655AA59}" type="sibTrans" cxnId="{1DEA793C-0652-4C0B-A603-500FFF9EBE17}">
      <dgm:prSet/>
      <dgm:spPr/>
      <dgm:t>
        <a:bodyPr/>
        <a:lstStyle/>
        <a:p>
          <a:endParaRPr lang="zh-TW" altLang="en-US"/>
        </a:p>
      </dgm:t>
    </dgm:pt>
    <dgm:pt modelId="{868ADFA9-0242-4BD8-9613-12C2EDB3AADE}">
      <dgm:prSet phldrT="[文字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altLang="zh-TW" dirty="0"/>
            <a:t>Capability</a:t>
          </a:r>
          <a:endParaRPr lang="zh-TW" altLang="en-US" dirty="0"/>
        </a:p>
      </dgm:t>
    </dgm:pt>
    <dgm:pt modelId="{4D005E2D-3396-4F9B-825B-01E3C77C41F1}" type="parTrans" cxnId="{8D4B400A-3066-49CB-8183-5D0DA4627F83}">
      <dgm:prSet/>
      <dgm:spPr/>
      <dgm:t>
        <a:bodyPr/>
        <a:lstStyle/>
        <a:p>
          <a:endParaRPr lang="zh-TW" altLang="en-US"/>
        </a:p>
      </dgm:t>
    </dgm:pt>
    <dgm:pt modelId="{1A66298B-D6FE-4934-A632-69531ADB1F4D}" type="sibTrans" cxnId="{8D4B400A-3066-49CB-8183-5D0DA4627F83}">
      <dgm:prSet/>
      <dgm:spPr/>
      <dgm:t>
        <a:bodyPr/>
        <a:lstStyle/>
        <a:p>
          <a:endParaRPr lang="zh-TW" altLang="en-US"/>
        </a:p>
      </dgm:t>
    </dgm:pt>
    <dgm:pt modelId="{551C6BDD-6F6F-4D55-AECD-5EE50CE96CB0}">
      <dgm:prSet phldrT="[文字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altLang="zh-TW" dirty="0"/>
            <a:t>Motivation</a:t>
          </a:r>
          <a:endParaRPr lang="zh-TW" altLang="en-US" dirty="0"/>
        </a:p>
      </dgm:t>
    </dgm:pt>
    <dgm:pt modelId="{E77FEECF-FF69-4685-B628-6DC5DCC23406}" type="parTrans" cxnId="{9D90AD26-E2D5-46CD-82CD-DF7BD0348E06}">
      <dgm:prSet/>
      <dgm:spPr/>
      <dgm:t>
        <a:bodyPr/>
        <a:lstStyle/>
        <a:p>
          <a:endParaRPr lang="zh-TW" altLang="en-US"/>
        </a:p>
      </dgm:t>
    </dgm:pt>
    <dgm:pt modelId="{734C46DE-A086-4089-AA0C-BEAA6E653631}" type="sibTrans" cxnId="{9D90AD26-E2D5-46CD-82CD-DF7BD0348E06}">
      <dgm:prSet/>
      <dgm:spPr/>
      <dgm:t>
        <a:bodyPr/>
        <a:lstStyle/>
        <a:p>
          <a:endParaRPr lang="zh-TW" altLang="en-US"/>
        </a:p>
      </dgm:t>
    </dgm:pt>
    <dgm:pt modelId="{EEB775E3-0D9C-4764-8B70-B85C86B15523}">
      <dgm:prSet phldrT="[文字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altLang="zh-TW" dirty="0"/>
            <a:t>Opportunity</a:t>
          </a:r>
          <a:endParaRPr lang="zh-TW" altLang="en-US" dirty="0"/>
        </a:p>
      </dgm:t>
    </dgm:pt>
    <dgm:pt modelId="{EEDFC6BE-CAF7-4260-962A-D2CB762DB1C9}" type="parTrans" cxnId="{54447214-6D23-47EC-9770-E47C5D30982E}">
      <dgm:prSet/>
      <dgm:spPr/>
      <dgm:t>
        <a:bodyPr/>
        <a:lstStyle/>
        <a:p>
          <a:endParaRPr lang="zh-TW" altLang="en-US"/>
        </a:p>
      </dgm:t>
    </dgm:pt>
    <dgm:pt modelId="{FF47B482-8B46-4BB2-86C2-674A3BBB8891}" type="sibTrans" cxnId="{54447214-6D23-47EC-9770-E47C5D30982E}">
      <dgm:prSet/>
      <dgm:spPr/>
      <dgm:t>
        <a:bodyPr/>
        <a:lstStyle/>
        <a:p>
          <a:endParaRPr lang="zh-TW" altLang="en-US"/>
        </a:p>
      </dgm:t>
    </dgm:pt>
    <dgm:pt modelId="{97D24646-D392-43BC-BE23-4F1D10676E1C}" type="pres">
      <dgm:prSet presAssocID="{FDBB44BC-C7A6-405C-8D0A-1F6E3EE6107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FF72AC0-2073-42B7-8CA3-EAC85B9270CE}" type="pres">
      <dgm:prSet presAssocID="{A5E6A84F-3231-4D5B-8583-18811E41B111}" presName="centerShape" presStyleLbl="node0" presStyleIdx="0" presStyleCnt="1"/>
      <dgm:spPr/>
    </dgm:pt>
    <dgm:pt modelId="{651955C7-5F13-47C5-94FC-6B330E5298EC}" type="pres">
      <dgm:prSet presAssocID="{4D005E2D-3396-4F9B-825B-01E3C77C41F1}" presName="parTrans" presStyleLbl="bgSibTrans2D1" presStyleIdx="0" presStyleCnt="3"/>
      <dgm:spPr/>
    </dgm:pt>
    <dgm:pt modelId="{1948709B-5F3C-49D9-924E-3ACA63679634}" type="pres">
      <dgm:prSet presAssocID="{868ADFA9-0242-4BD8-9613-12C2EDB3AADE}" presName="node" presStyleLbl="node1" presStyleIdx="0" presStyleCnt="3">
        <dgm:presLayoutVars>
          <dgm:bulletEnabled val="1"/>
        </dgm:presLayoutVars>
      </dgm:prSet>
      <dgm:spPr/>
    </dgm:pt>
    <dgm:pt modelId="{3294A5BB-306A-4991-BA4F-07D2B0BECB46}" type="pres">
      <dgm:prSet presAssocID="{E77FEECF-FF69-4685-B628-6DC5DCC23406}" presName="parTrans" presStyleLbl="bgSibTrans2D1" presStyleIdx="1" presStyleCnt="3"/>
      <dgm:spPr/>
    </dgm:pt>
    <dgm:pt modelId="{FB85BEEA-0411-4CAA-B311-4C4775BD8167}" type="pres">
      <dgm:prSet presAssocID="{551C6BDD-6F6F-4D55-AECD-5EE50CE96CB0}" presName="node" presStyleLbl="node1" presStyleIdx="1" presStyleCnt="3">
        <dgm:presLayoutVars>
          <dgm:bulletEnabled val="1"/>
        </dgm:presLayoutVars>
      </dgm:prSet>
      <dgm:spPr/>
    </dgm:pt>
    <dgm:pt modelId="{0E1AE350-46E7-40CE-BB9C-FEBFAB580CA2}" type="pres">
      <dgm:prSet presAssocID="{EEDFC6BE-CAF7-4260-962A-D2CB762DB1C9}" presName="parTrans" presStyleLbl="bgSibTrans2D1" presStyleIdx="2" presStyleCnt="3"/>
      <dgm:spPr/>
    </dgm:pt>
    <dgm:pt modelId="{CCA4538B-E949-40CF-9DEF-9F18B46CCCB1}" type="pres">
      <dgm:prSet presAssocID="{EEB775E3-0D9C-4764-8B70-B85C86B15523}" presName="node" presStyleLbl="node1" presStyleIdx="2" presStyleCnt="3">
        <dgm:presLayoutVars>
          <dgm:bulletEnabled val="1"/>
        </dgm:presLayoutVars>
      </dgm:prSet>
      <dgm:spPr/>
    </dgm:pt>
  </dgm:ptLst>
  <dgm:cxnLst>
    <dgm:cxn modelId="{8D4B400A-3066-49CB-8183-5D0DA4627F83}" srcId="{A5E6A84F-3231-4D5B-8583-18811E41B111}" destId="{868ADFA9-0242-4BD8-9613-12C2EDB3AADE}" srcOrd="0" destOrd="0" parTransId="{4D005E2D-3396-4F9B-825B-01E3C77C41F1}" sibTransId="{1A66298B-D6FE-4934-A632-69531ADB1F4D}"/>
    <dgm:cxn modelId="{54447214-6D23-47EC-9770-E47C5D30982E}" srcId="{A5E6A84F-3231-4D5B-8583-18811E41B111}" destId="{EEB775E3-0D9C-4764-8B70-B85C86B15523}" srcOrd="2" destOrd="0" parTransId="{EEDFC6BE-CAF7-4260-962A-D2CB762DB1C9}" sibTransId="{FF47B482-8B46-4BB2-86C2-674A3BBB8891}"/>
    <dgm:cxn modelId="{FA19BE17-3850-4F94-8C8E-6CC700C7C9F4}" type="presOf" srcId="{551C6BDD-6F6F-4D55-AECD-5EE50CE96CB0}" destId="{FB85BEEA-0411-4CAA-B311-4C4775BD8167}" srcOrd="0" destOrd="0" presId="urn:microsoft.com/office/officeart/2005/8/layout/radial4"/>
    <dgm:cxn modelId="{9D90AD26-E2D5-46CD-82CD-DF7BD0348E06}" srcId="{A5E6A84F-3231-4D5B-8583-18811E41B111}" destId="{551C6BDD-6F6F-4D55-AECD-5EE50CE96CB0}" srcOrd="1" destOrd="0" parTransId="{E77FEECF-FF69-4685-B628-6DC5DCC23406}" sibTransId="{734C46DE-A086-4089-AA0C-BEAA6E653631}"/>
    <dgm:cxn modelId="{2E6FC529-770F-49CA-AB1D-CD42FE2557F8}" type="presOf" srcId="{868ADFA9-0242-4BD8-9613-12C2EDB3AADE}" destId="{1948709B-5F3C-49D9-924E-3ACA63679634}" srcOrd="0" destOrd="0" presId="urn:microsoft.com/office/officeart/2005/8/layout/radial4"/>
    <dgm:cxn modelId="{1D7C552A-8DDA-4EDB-9947-FE2900296CE6}" type="presOf" srcId="{EEDFC6BE-CAF7-4260-962A-D2CB762DB1C9}" destId="{0E1AE350-46E7-40CE-BB9C-FEBFAB580CA2}" srcOrd="0" destOrd="0" presId="urn:microsoft.com/office/officeart/2005/8/layout/radial4"/>
    <dgm:cxn modelId="{1DEA793C-0652-4C0B-A603-500FFF9EBE17}" srcId="{FDBB44BC-C7A6-405C-8D0A-1F6E3EE6107A}" destId="{A5E6A84F-3231-4D5B-8583-18811E41B111}" srcOrd="0" destOrd="0" parTransId="{1EDE3421-17BB-4FCC-8961-C134BCD9AEBA}" sibTransId="{0F662F22-A652-4CD7-AC13-85715655AA59}"/>
    <dgm:cxn modelId="{F076F03D-9B3E-4750-8AD9-27FFCE1068B2}" type="presOf" srcId="{4D005E2D-3396-4F9B-825B-01E3C77C41F1}" destId="{651955C7-5F13-47C5-94FC-6B330E5298EC}" srcOrd="0" destOrd="0" presId="urn:microsoft.com/office/officeart/2005/8/layout/radial4"/>
    <dgm:cxn modelId="{CED5B049-8FC5-41EF-8DA1-FD38FCC73988}" type="presOf" srcId="{FDBB44BC-C7A6-405C-8D0A-1F6E3EE6107A}" destId="{97D24646-D392-43BC-BE23-4F1D10676E1C}" srcOrd="0" destOrd="0" presId="urn:microsoft.com/office/officeart/2005/8/layout/radial4"/>
    <dgm:cxn modelId="{885E5B74-C187-4885-9C6F-87C0343AA50B}" type="presOf" srcId="{A5E6A84F-3231-4D5B-8583-18811E41B111}" destId="{9FF72AC0-2073-42B7-8CA3-EAC85B9270CE}" srcOrd="0" destOrd="0" presId="urn:microsoft.com/office/officeart/2005/8/layout/radial4"/>
    <dgm:cxn modelId="{5DF86FA3-2DFF-49E8-B58D-CBF67C6E2ED6}" type="presOf" srcId="{EEB775E3-0D9C-4764-8B70-B85C86B15523}" destId="{CCA4538B-E949-40CF-9DEF-9F18B46CCCB1}" srcOrd="0" destOrd="0" presId="urn:microsoft.com/office/officeart/2005/8/layout/radial4"/>
    <dgm:cxn modelId="{FE9D9DDC-479A-4F5E-865F-E4DE78A9FD59}" type="presOf" srcId="{E77FEECF-FF69-4685-B628-6DC5DCC23406}" destId="{3294A5BB-306A-4991-BA4F-07D2B0BECB46}" srcOrd="0" destOrd="0" presId="urn:microsoft.com/office/officeart/2005/8/layout/radial4"/>
    <dgm:cxn modelId="{963D23A2-B55A-4D33-9FE9-1B1C8CA43A36}" type="presParOf" srcId="{97D24646-D392-43BC-BE23-4F1D10676E1C}" destId="{9FF72AC0-2073-42B7-8CA3-EAC85B9270CE}" srcOrd="0" destOrd="0" presId="urn:microsoft.com/office/officeart/2005/8/layout/radial4"/>
    <dgm:cxn modelId="{663707B2-0145-4DFE-8231-4AB0475623DE}" type="presParOf" srcId="{97D24646-D392-43BC-BE23-4F1D10676E1C}" destId="{651955C7-5F13-47C5-94FC-6B330E5298EC}" srcOrd="1" destOrd="0" presId="urn:microsoft.com/office/officeart/2005/8/layout/radial4"/>
    <dgm:cxn modelId="{7F7F3750-D661-473E-9589-DFF801C29280}" type="presParOf" srcId="{97D24646-D392-43BC-BE23-4F1D10676E1C}" destId="{1948709B-5F3C-49D9-924E-3ACA63679634}" srcOrd="2" destOrd="0" presId="urn:microsoft.com/office/officeart/2005/8/layout/radial4"/>
    <dgm:cxn modelId="{1EA56D89-D221-44BE-8FDB-51C1A0F00870}" type="presParOf" srcId="{97D24646-D392-43BC-BE23-4F1D10676E1C}" destId="{3294A5BB-306A-4991-BA4F-07D2B0BECB46}" srcOrd="3" destOrd="0" presId="urn:microsoft.com/office/officeart/2005/8/layout/radial4"/>
    <dgm:cxn modelId="{18789978-EA40-4776-990E-19DA5D6742CB}" type="presParOf" srcId="{97D24646-D392-43BC-BE23-4F1D10676E1C}" destId="{FB85BEEA-0411-4CAA-B311-4C4775BD8167}" srcOrd="4" destOrd="0" presId="urn:microsoft.com/office/officeart/2005/8/layout/radial4"/>
    <dgm:cxn modelId="{62C07F3D-3415-4535-B934-88B0825EA0FB}" type="presParOf" srcId="{97D24646-D392-43BC-BE23-4F1D10676E1C}" destId="{0E1AE350-46E7-40CE-BB9C-FEBFAB580CA2}" srcOrd="5" destOrd="0" presId="urn:microsoft.com/office/officeart/2005/8/layout/radial4"/>
    <dgm:cxn modelId="{135D9872-3AF7-46E2-8FF1-DC89B2BA94C2}" type="presParOf" srcId="{97D24646-D392-43BC-BE23-4F1D10676E1C}" destId="{CCA4538B-E949-40CF-9DEF-9F18B46CCCB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AAB50-6E4B-4B13-BC18-685E042A959A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9E425962-E245-4C3E-837F-EEF62389E4BC}">
      <dgm:prSet phldrT="[文字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altLang="zh-TW" sz="1800" dirty="0" err="1"/>
            <a:t>Contem-plation</a:t>
          </a:r>
          <a:endParaRPr lang="zh-TW" altLang="en-US" sz="1800" dirty="0"/>
        </a:p>
      </dgm:t>
    </dgm:pt>
    <dgm:pt modelId="{285FC688-88F2-416B-BF28-6CD79344B8DF}" type="parTrans" cxnId="{82A828A7-F621-4225-98B7-C961EBA31F2D}">
      <dgm:prSet/>
      <dgm:spPr/>
      <dgm:t>
        <a:bodyPr/>
        <a:lstStyle/>
        <a:p>
          <a:endParaRPr lang="zh-TW" altLang="en-US"/>
        </a:p>
      </dgm:t>
    </dgm:pt>
    <dgm:pt modelId="{6541C03D-9B61-481D-8895-D343786E7F5D}" type="sibTrans" cxnId="{82A828A7-F621-4225-98B7-C961EBA31F2D}">
      <dgm:prSet/>
      <dgm:spPr/>
      <dgm:t>
        <a:bodyPr/>
        <a:lstStyle/>
        <a:p>
          <a:endParaRPr lang="zh-TW" altLang="en-US"/>
        </a:p>
      </dgm:t>
    </dgm:pt>
    <dgm:pt modelId="{6B460A86-4626-4A63-89AC-F37BED315117}">
      <dgm:prSet phldrT="[文字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altLang="zh-TW" sz="1800" dirty="0" err="1"/>
            <a:t>Prepa</a:t>
          </a:r>
          <a:r>
            <a:rPr lang="en-US" altLang="zh-TW" sz="1800" dirty="0"/>
            <a:t>-ration</a:t>
          </a:r>
          <a:endParaRPr lang="zh-TW" altLang="en-US" sz="1800" dirty="0"/>
        </a:p>
      </dgm:t>
    </dgm:pt>
    <dgm:pt modelId="{D30FDF95-6E6F-46D0-B940-BC304BF11FBF}" type="parTrans" cxnId="{3C12D75D-4142-4A4A-9517-685B44726434}">
      <dgm:prSet/>
      <dgm:spPr/>
      <dgm:t>
        <a:bodyPr/>
        <a:lstStyle/>
        <a:p>
          <a:endParaRPr lang="zh-TW" altLang="en-US"/>
        </a:p>
      </dgm:t>
    </dgm:pt>
    <dgm:pt modelId="{DDD8CCA8-CB83-4653-B815-45BE28F80223}" type="sibTrans" cxnId="{3C12D75D-4142-4A4A-9517-685B44726434}">
      <dgm:prSet/>
      <dgm:spPr/>
      <dgm:t>
        <a:bodyPr/>
        <a:lstStyle/>
        <a:p>
          <a:endParaRPr lang="zh-TW" altLang="en-US"/>
        </a:p>
      </dgm:t>
    </dgm:pt>
    <dgm:pt modelId="{D622073E-888A-400B-95DD-1D5F6EDA5E42}">
      <dgm:prSet phldrT="[文字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altLang="zh-TW" sz="1800" dirty="0"/>
            <a:t>Action</a:t>
          </a:r>
          <a:endParaRPr lang="zh-TW" altLang="en-US" sz="1800" dirty="0"/>
        </a:p>
      </dgm:t>
    </dgm:pt>
    <dgm:pt modelId="{E054E750-788C-420E-BB5C-BCE595FBDBD1}" type="parTrans" cxnId="{152EB2C2-0C26-4246-A6B7-53A1CEE65D0B}">
      <dgm:prSet/>
      <dgm:spPr/>
      <dgm:t>
        <a:bodyPr/>
        <a:lstStyle/>
        <a:p>
          <a:endParaRPr lang="zh-TW" altLang="en-US"/>
        </a:p>
      </dgm:t>
    </dgm:pt>
    <dgm:pt modelId="{381B18E2-1CC1-471E-904C-3515D4DC9534}" type="sibTrans" cxnId="{152EB2C2-0C26-4246-A6B7-53A1CEE65D0B}">
      <dgm:prSet/>
      <dgm:spPr/>
      <dgm:t>
        <a:bodyPr/>
        <a:lstStyle/>
        <a:p>
          <a:endParaRPr lang="zh-TW" altLang="en-US"/>
        </a:p>
      </dgm:t>
    </dgm:pt>
    <dgm:pt modelId="{E6E3AB92-5DB6-4C5B-AFCE-527E295BD016}">
      <dgm:prSet phldrT="[文字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altLang="zh-TW" sz="1800" dirty="0" err="1"/>
            <a:t>Mainte-nance</a:t>
          </a:r>
          <a:endParaRPr lang="zh-TW" altLang="en-US" sz="1800" dirty="0"/>
        </a:p>
      </dgm:t>
    </dgm:pt>
    <dgm:pt modelId="{92B49B49-8A49-416C-89D4-1CBBBD3CA058}" type="parTrans" cxnId="{9A22E858-BAD7-4EE7-9CA5-62F5426661C0}">
      <dgm:prSet/>
      <dgm:spPr/>
      <dgm:t>
        <a:bodyPr/>
        <a:lstStyle/>
        <a:p>
          <a:endParaRPr lang="zh-TW" altLang="en-US"/>
        </a:p>
      </dgm:t>
    </dgm:pt>
    <dgm:pt modelId="{2B045C05-9744-4D82-962C-FD09E4B5FFE6}" type="sibTrans" cxnId="{9A22E858-BAD7-4EE7-9CA5-62F5426661C0}">
      <dgm:prSet/>
      <dgm:spPr/>
      <dgm:t>
        <a:bodyPr/>
        <a:lstStyle/>
        <a:p>
          <a:endParaRPr lang="zh-TW" altLang="en-US"/>
        </a:p>
      </dgm:t>
    </dgm:pt>
    <dgm:pt modelId="{5A70C822-2E29-4801-9D5F-C4B76B1C0AD8}">
      <dgm:prSet phldrT="[文字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altLang="zh-TW" sz="1800" dirty="0"/>
            <a:t>Relapse</a:t>
          </a:r>
          <a:endParaRPr lang="zh-TW" altLang="en-US" sz="1800" dirty="0"/>
        </a:p>
      </dgm:t>
    </dgm:pt>
    <dgm:pt modelId="{3EC2E8DD-0BD7-4C76-92CD-424852225F7A}" type="parTrans" cxnId="{79B3C21E-CA00-428F-9EC8-0F6933E38506}">
      <dgm:prSet/>
      <dgm:spPr/>
      <dgm:t>
        <a:bodyPr/>
        <a:lstStyle/>
        <a:p>
          <a:endParaRPr lang="zh-TW" altLang="en-US"/>
        </a:p>
      </dgm:t>
    </dgm:pt>
    <dgm:pt modelId="{F0D083DE-548E-42CC-BB17-86111D4D5A7D}" type="sibTrans" cxnId="{79B3C21E-CA00-428F-9EC8-0F6933E38506}">
      <dgm:prSet/>
      <dgm:spPr/>
      <dgm:t>
        <a:bodyPr/>
        <a:lstStyle/>
        <a:p>
          <a:endParaRPr lang="zh-TW" altLang="en-US"/>
        </a:p>
      </dgm:t>
    </dgm:pt>
    <dgm:pt modelId="{94D22BB9-9AD8-48E6-A1CA-B151C2608EA9}" type="pres">
      <dgm:prSet presAssocID="{5DCAAB50-6E4B-4B13-BC18-685E042A959A}" presName="compositeShape" presStyleCnt="0">
        <dgm:presLayoutVars>
          <dgm:chMax val="7"/>
          <dgm:dir/>
          <dgm:resizeHandles val="exact"/>
        </dgm:presLayoutVars>
      </dgm:prSet>
      <dgm:spPr/>
    </dgm:pt>
    <dgm:pt modelId="{EFA0F553-6A2E-425C-8D1F-473AA0749F77}" type="pres">
      <dgm:prSet presAssocID="{5DCAAB50-6E4B-4B13-BC18-685E042A959A}" presName="wedge1" presStyleLbl="node1" presStyleIdx="0" presStyleCnt="5"/>
      <dgm:spPr/>
    </dgm:pt>
    <dgm:pt modelId="{A2933591-3778-4345-8287-8BF75892AEA0}" type="pres">
      <dgm:prSet presAssocID="{5DCAAB50-6E4B-4B13-BC18-685E042A959A}" presName="dummy1a" presStyleCnt="0"/>
      <dgm:spPr/>
    </dgm:pt>
    <dgm:pt modelId="{930EDEFC-4E4C-4925-8E98-26C8BF3C4203}" type="pres">
      <dgm:prSet presAssocID="{5DCAAB50-6E4B-4B13-BC18-685E042A959A}" presName="dummy1b" presStyleCnt="0"/>
      <dgm:spPr/>
    </dgm:pt>
    <dgm:pt modelId="{EA2DE6E2-470E-4CCF-B337-EF0ABCEE622F}" type="pres">
      <dgm:prSet presAssocID="{5DCAAB50-6E4B-4B13-BC18-685E042A959A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EEAE6EA-5014-432F-8F80-7D921255DFBD}" type="pres">
      <dgm:prSet presAssocID="{5DCAAB50-6E4B-4B13-BC18-685E042A959A}" presName="wedge2" presStyleLbl="node1" presStyleIdx="1" presStyleCnt="5"/>
      <dgm:spPr/>
    </dgm:pt>
    <dgm:pt modelId="{323F7BF9-C6F4-40EF-8293-2CB918ADDADA}" type="pres">
      <dgm:prSet presAssocID="{5DCAAB50-6E4B-4B13-BC18-685E042A959A}" presName="dummy2a" presStyleCnt="0"/>
      <dgm:spPr/>
    </dgm:pt>
    <dgm:pt modelId="{0898CE1D-4DA0-4657-BAC5-9313200BAF61}" type="pres">
      <dgm:prSet presAssocID="{5DCAAB50-6E4B-4B13-BC18-685E042A959A}" presName="dummy2b" presStyleCnt="0"/>
      <dgm:spPr/>
    </dgm:pt>
    <dgm:pt modelId="{770897F0-FA2C-424C-8F4F-14AAB677BFB0}" type="pres">
      <dgm:prSet presAssocID="{5DCAAB50-6E4B-4B13-BC18-685E042A959A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AC62B490-F8B1-4138-A211-A9ECDF2F7449}" type="pres">
      <dgm:prSet presAssocID="{5DCAAB50-6E4B-4B13-BC18-685E042A959A}" presName="wedge3" presStyleLbl="node1" presStyleIdx="2" presStyleCnt="5"/>
      <dgm:spPr/>
    </dgm:pt>
    <dgm:pt modelId="{28959031-16AF-413E-8D96-6FF45ED97526}" type="pres">
      <dgm:prSet presAssocID="{5DCAAB50-6E4B-4B13-BC18-685E042A959A}" presName="dummy3a" presStyleCnt="0"/>
      <dgm:spPr/>
    </dgm:pt>
    <dgm:pt modelId="{98029CEF-4129-4CA0-922A-4838D11728EA}" type="pres">
      <dgm:prSet presAssocID="{5DCAAB50-6E4B-4B13-BC18-685E042A959A}" presName="dummy3b" presStyleCnt="0"/>
      <dgm:spPr/>
    </dgm:pt>
    <dgm:pt modelId="{B7038431-ADD4-49BA-8F38-AEE6E88743F9}" type="pres">
      <dgm:prSet presAssocID="{5DCAAB50-6E4B-4B13-BC18-685E042A959A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CC26B9A-9297-4C1C-9760-39D980D3B89C}" type="pres">
      <dgm:prSet presAssocID="{5DCAAB50-6E4B-4B13-BC18-685E042A959A}" presName="wedge4" presStyleLbl="node1" presStyleIdx="3" presStyleCnt="5"/>
      <dgm:spPr/>
    </dgm:pt>
    <dgm:pt modelId="{22124E95-76E4-4D03-84ED-8100837E0370}" type="pres">
      <dgm:prSet presAssocID="{5DCAAB50-6E4B-4B13-BC18-685E042A959A}" presName="dummy4a" presStyleCnt="0"/>
      <dgm:spPr/>
    </dgm:pt>
    <dgm:pt modelId="{C3114CB2-E8F9-4002-9AA0-267AD6AC27EA}" type="pres">
      <dgm:prSet presAssocID="{5DCAAB50-6E4B-4B13-BC18-685E042A959A}" presName="dummy4b" presStyleCnt="0"/>
      <dgm:spPr/>
    </dgm:pt>
    <dgm:pt modelId="{F935B6E3-9F7F-4CAD-AAFB-EA933D2DB882}" type="pres">
      <dgm:prSet presAssocID="{5DCAAB50-6E4B-4B13-BC18-685E042A959A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AE07F96-2A26-4B66-85C6-3E20E888354B}" type="pres">
      <dgm:prSet presAssocID="{5DCAAB50-6E4B-4B13-BC18-685E042A959A}" presName="wedge5" presStyleLbl="node1" presStyleIdx="4" presStyleCnt="5"/>
      <dgm:spPr/>
    </dgm:pt>
    <dgm:pt modelId="{F00093A5-EC06-4725-BD21-F735B61803D0}" type="pres">
      <dgm:prSet presAssocID="{5DCAAB50-6E4B-4B13-BC18-685E042A959A}" presName="dummy5a" presStyleCnt="0"/>
      <dgm:spPr/>
    </dgm:pt>
    <dgm:pt modelId="{0BDC7B55-1DF3-46DF-B5D0-29C6DB2E5ED1}" type="pres">
      <dgm:prSet presAssocID="{5DCAAB50-6E4B-4B13-BC18-685E042A959A}" presName="dummy5b" presStyleCnt="0"/>
      <dgm:spPr/>
    </dgm:pt>
    <dgm:pt modelId="{332C0854-AC11-4F15-BA95-C3E391D53358}" type="pres">
      <dgm:prSet presAssocID="{5DCAAB50-6E4B-4B13-BC18-685E042A959A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3861E5A0-DE7C-4EC0-B839-9B5334C6ABCC}" type="pres">
      <dgm:prSet presAssocID="{6541C03D-9B61-481D-8895-D343786E7F5D}" presName="arrowWedge1" presStyleLbl="fgSibTrans2D1" presStyleIdx="0" presStyleCnt="5"/>
      <dgm:spPr>
        <a:solidFill>
          <a:schemeClr val="accent2"/>
        </a:solidFill>
        <a:ln w="19050">
          <a:solidFill>
            <a:schemeClr val="tx1"/>
          </a:solidFill>
        </a:ln>
      </dgm:spPr>
    </dgm:pt>
    <dgm:pt modelId="{BF6D7168-B2D3-46D9-A0AF-67F3A4E9CCB8}" type="pres">
      <dgm:prSet presAssocID="{DDD8CCA8-CB83-4653-B815-45BE28F80223}" presName="arrowWedge2" presStyleLbl="fgSibTrans2D1" presStyleIdx="1" presStyleCnt="5"/>
      <dgm:spPr>
        <a:solidFill>
          <a:schemeClr val="accent3"/>
        </a:solidFill>
        <a:ln w="19050">
          <a:solidFill>
            <a:schemeClr val="tx1"/>
          </a:solidFill>
        </a:ln>
      </dgm:spPr>
    </dgm:pt>
    <dgm:pt modelId="{FBD10CA1-22D1-45B7-B552-589F1414A6FF}" type="pres">
      <dgm:prSet presAssocID="{381B18E2-1CC1-471E-904C-3515D4DC9534}" presName="arrowWedge3" presStyleLbl="fgSibTrans2D1" presStyleIdx="2" presStyleCnt="5"/>
      <dgm:spPr>
        <a:solidFill>
          <a:schemeClr val="accent4"/>
        </a:solidFill>
        <a:ln w="19050">
          <a:solidFill>
            <a:schemeClr val="tx1"/>
          </a:solidFill>
        </a:ln>
      </dgm:spPr>
    </dgm:pt>
    <dgm:pt modelId="{B0380C5F-C344-4809-AB44-4D12B3C848FE}" type="pres">
      <dgm:prSet presAssocID="{2B045C05-9744-4D82-962C-FD09E4B5FFE6}" presName="arrowWedge4" presStyleLbl="fgSibTrans2D1" presStyleIdx="3" presStyleCnt="5"/>
      <dgm:spPr>
        <a:ln w="19050">
          <a:solidFill>
            <a:schemeClr val="tx1"/>
          </a:solidFill>
        </a:ln>
      </dgm:spPr>
    </dgm:pt>
    <dgm:pt modelId="{553768EA-A261-4DCE-80E5-349A7204EEFB}" type="pres">
      <dgm:prSet presAssocID="{F0D083DE-548E-42CC-BB17-86111D4D5A7D}" presName="arrowWedge5" presStyleLbl="fgSibTrans2D1" presStyleIdx="4" presStyleCnt="5"/>
      <dgm:spPr>
        <a:ln w="19050">
          <a:solidFill>
            <a:schemeClr val="tx1"/>
          </a:solidFill>
        </a:ln>
      </dgm:spPr>
    </dgm:pt>
  </dgm:ptLst>
  <dgm:cxnLst>
    <dgm:cxn modelId="{E4D99109-1FC2-4E71-8BC8-490226160121}" type="presOf" srcId="{D622073E-888A-400B-95DD-1D5F6EDA5E42}" destId="{B7038431-ADD4-49BA-8F38-AEE6E88743F9}" srcOrd="1" destOrd="0" presId="urn:microsoft.com/office/officeart/2005/8/layout/cycle8"/>
    <dgm:cxn modelId="{59DD4319-81CB-46FE-AE27-889170AF35C5}" type="presOf" srcId="{5A70C822-2E29-4801-9D5F-C4B76B1C0AD8}" destId="{332C0854-AC11-4F15-BA95-C3E391D53358}" srcOrd="1" destOrd="0" presId="urn:microsoft.com/office/officeart/2005/8/layout/cycle8"/>
    <dgm:cxn modelId="{79B3C21E-CA00-428F-9EC8-0F6933E38506}" srcId="{5DCAAB50-6E4B-4B13-BC18-685E042A959A}" destId="{5A70C822-2E29-4801-9D5F-C4B76B1C0AD8}" srcOrd="4" destOrd="0" parTransId="{3EC2E8DD-0BD7-4C76-92CD-424852225F7A}" sibTransId="{F0D083DE-548E-42CC-BB17-86111D4D5A7D}"/>
    <dgm:cxn modelId="{013B0F38-67CE-44BC-B562-12C17742D02C}" type="presOf" srcId="{D622073E-888A-400B-95DD-1D5F6EDA5E42}" destId="{AC62B490-F8B1-4138-A211-A9ECDF2F7449}" srcOrd="0" destOrd="0" presId="urn:microsoft.com/office/officeart/2005/8/layout/cycle8"/>
    <dgm:cxn modelId="{3C12D75D-4142-4A4A-9517-685B44726434}" srcId="{5DCAAB50-6E4B-4B13-BC18-685E042A959A}" destId="{6B460A86-4626-4A63-89AC-F37BED315117}" srcOrd="1" destOrd="0" parTransId="{D30FDF95-6E6F-46D0-B940-BC304BF11FBF}" sibTransId="{DDD8CCA8-CB83-4653-B815-45BE28F80223}"/>
    <dgm:cxn modelId="{33973764-E28E-4483-97DB-66EE49C11386}" type="presOf" srcId="{6B460A86-4626-4A63-89AC-F37BED315117}" destId="{7EEAE6EA-5014-432F-8F80-7D921255DFBD}" srcOrd="0" destOrd="0" presId="urn:microsoft.com/office/officeart/2005/8/layout/cycle8"/>
    <dgm:cxn modelId="{7648BE54-07F8-4EA8-B976-7594281E9946}" type="presOf" srcId="{5A70C822-2E29-4801-9D5F-C4B76B1C0AD8}" destId="{9AE07F96-2A26-4B66-85C6-3E20E888354B}" srcOrd="0" destOrd="0" presId="urn:microsoft.com/office/officeart/2005/8/layout/cycle8"/>
    <dgm:cxn modelId="{9A22E858-BAD7-4EE7-9CA5-62F5426661C0}" srcId="{5DCAAB50-6E4B-4B13-BC18-685E042A959A}" destId="{E6E3AB92-5DB6-4C5B-AFCE-527E295BD016}" srcOrd="3" destOrd="0" parTransId="{92B49B49-8A49-416C-89D4-1CBBBD3CA058}" sibTransId="{2B045C05-9744-4D82-962C-FD09E4B5FFE6}"/>
    <dgm:cxn modelId="{FD0B7798-615D-4795-B86D-6869F277E96C}" type="presOf" srcId="{9E425962-E245-4C3E-837F-EEF62389E4BC}" destId="{EA2DE6E2-470E-4CCF-B337-EF0ABCEE622F}" srcOrd="1" destOrd="0" presId="urn:microsoft.com/office/officeart/2005/8/layout/cycle8"/>
    <dgm:cxn modelId="{763DCC9B-760C-439C-B4C1-3B06F53EF5F5}" type="presOf" srcId="{E6E3AB92-5DB6-4C5B-AFCE-527E295BD016}" destId="{1CC26B9A-9297-4C1C-9760-39D980D3B89C}" srcOrd="0" destOrd="0" presId="urn:microsoft.com/office/officeart/2005/8/layout/cycle8"/>
    <dgm:cxn modelId="{60C712A7-2CE5-4078-95FB-D11C5E91CFD6}" type="presOf" srcId="{5DCAAB50-6E4B-4B13-BC18-685E042A959A}" destId="{94D22BB9-9AD8-48E6-A1CA-B151C2608EA9}" srcOrd="0" destOrd="0" presId="urn:microsoft.com/office/officeart/2005/8/layout/cycle8"/>
    <dgm:cxn modelId="{82A828A7-F621-4225-98B7-C961EBA31F2D}" srcId="{5DCAAB50-6E4B-4B13-BC18-685E042A959A}" destId="{9E425962-E245-4C3E-837F-EEF62389E4BC}" srcOrd="0" destOrd="0" parTransId="{285FC688-88F2-416B-BF28-6CD79344B8DF}" sibTransId="{6541C03D-9B61-481D-8895-D343786E7F5D}"/>
    <dgm:cxn modelId="{AF612CAA-AD0D-4947-BAD3-B1A778F5314E}" type="presOf" srcId="{6B460A86-4626-4A63-89AC-F37BED315117}" destId="{770897F0-FA2C-424C-8F4F-14AAB677BFB0}" srcOrd="1" destOrd="0" presId="urn:microsoft.com/office/officeart/2005/8/layout/cycle8"/>
    <dgm:cxn modelId="{19FB95B3-A3A5-48C1-A7A6-809B648167C1}" type="presOf" srcId="{E6E3AB92-5DB6-4C5B-AFCE-527E295BD016}" destId="{F935B6E3-9F7F-4CAD-AAFB-EA933D2DB882}" srcOrd="1" destOrd="0" presId="urn:microsoft.com/office/officeart/2005/8/layout/cycle8"/>
    <dgm:cxn modelId="{152EB2C2-0C26-4246-A6B7-53A1CEE65D0B}" srcId="{5DCAAB50-6E4B-4B13-BC18-685E042A959A}" destId="{D622073E-888A-400B-95DD-1D5F6EDA5E42}" srcOrd="2" destOrd="0" parTransId="{E054E750-788C-420E-BB5C-BCE595FBDBD1}" sibTransId="{381B18E2-1CC1-471E-904C-3515D4DC9534}"/>
    <dgm:cxn modelId="{98A57EE5-FA21-4D9C-9816-4C271285D2B8}" type="presOf" srcId="{9E425962-E245-4C3E-837F-EEF62389E4BC}" destId="{EFA0F553-6A2E-425C-8D1F-473AA0749F77}" srcOrd="0" destOrd="0" presId="urn:microsoft.com/office/officeart/2005/8/layout/cycle8"/>
    <dgm:cxn modelId="{75893B0C-608D-4614-9434-E29EBCFAFB98}" type="presParOf" srcId="{94D22BB9-9AD8-48E6-A1CA-B151C2608EA9}" destId="{EFA0F553-6A2E-425C-8D1F-473AA0749F77}" srcOrd="0" destOrd="0" presId="urn:microsoft.com/office/officeart/2005/8/layout/cycle8"/>
    <dgm:cxn modelId="{878B04E8-9B91-453A-868F-66E34CF12128}" type="presParOf" srcId="{94D22BB9-9AD8-48E6-A1CA-B151C2608EA9}" destId="{A2933591-3778-4345-8287-8BF75892AEA0}" srcOrd="1" destOrd="0" presId="urn:microsoft.com/office/officeart/2005/8/layout/cycle8"/>
    <dgm:cxn modelId="{3D95F181-3DCB-4113-B6DA-0AEAD932F504}" type="presParOf" srcId="{94D22BB9-9AD8-48E6-A1CA-B151C2608EA9}" destId="{930EDEFC-4E4C-4925-8E98-26C8BF3C4203}" srcOrd="2" destOrd="0" presId="urn:microsoft.com/office/officeart/2005/8/layout/cycle8"/>
    <dgm:cxn modelId="{2446FF03-D45D-414D-A584-7109F9E2CFFF}" type="presParOf" srcId="{94D22BB9-9AD8-48E6-A1CA-B151C2608EA9}" destId="{EA2DE6E2-470E-4CCF-B337-EF0ABCEE622F}" srcOrd="3" destOrd="0" presId="urn:microsoft.com/office/officeart/2005/8/layout/cycle8"/>
    <dgm:cxn modelId="{53AD1455-0FD0-43FB-BC35-98CF4194D1FD}" type="presParOf" srcId="{94D22BB9-9AD8-48E6-A1CA-B151C2608EA9}" destId="{7EEAE6EA-5014-432F-8F80-7D921255DFBD}" srcOrd="4" destOrd="0" presId="urn:microsoft.com/office/officeart/2005/8/layout/cycle8"/>
    <dgm:cxn modelId="{1F65735D-4DA0-439A-A169-8C97B014DD91}" type="presParOf" srcId="{94D22BB9-9AD8-48E6-A1CA-B151C2608EA9}" destId="{323F7BF9-C6F4-40EF-8293-2CB918ADDADA}" srcOrd="5" destOrd="0" presId="urn:microsoft.com/office/officeart/2005/8/layout/cycle8"/>
    <dgm:cxn modelId="{C2186CFC-F6C4-4EC7-B546-4C73D4EC6C1C}" type="presParOf" srcId="{94D22BB9-9AD8-48E6-A1CA-B151C2608EA9}" destId="{0898CE1D-4DA0-4657-BAC5-9313200BAF61}" srcOrd="6" destOrd="0" presId="urn:microsoft.com/office/officeart/2005/8/layout/cycle8"/>
    <dgm:cxn modelId="{BFC21D50-9CD6-40A5-B704-3AAD98E7A4B5}" type="presParOf" srcId="{94D22BB9-9AD8-48E6-A1CA-B151C2608EA9}" destId="{770897F0-FA2C-424C-8F4F-14AAB677BFB0}" srcOrd="7" destOrd="0" presId="urn:microsoft.com/office/officeart/2005/8/layout/cycle8"/>
    <dgm:cxn modelId="{5B0E3701-3742-4658-B72E-BD768457E4AC}" type="presParOf" srcId="{94D22BB9-9AD8-48E6-A1CA-B151C2608EA9}" destId="{AC62B490-F8B1-4138-A211-A9ECDF2F7449}" srcOrd="8" destOrd="0" presId="urn:microsoft.com/office/officeart/2005/8/layout/cycle8"/>
    <dgm:cxn modelId="{920CAB79-6CE8-49F8-BBCD-A5C5C439B69D}" type="presParOf" srcId="{94D22BB9-9AD8-48E6-A1CA-B151C2608EA9}" destId="{28959031-16AF-413E-8D96-6FF45ED97526}" srcOrd="9" destOrd="0" presId="urn:microsoft.com/office/officeart/2005/8/layout/cycle8"/>
    <dgm:cxn modelId="{AE38B544-248F-40BC-A267-D43E8735B70A}" type="presParOf" srcId="{94D22BB9-9AD8-48E6-A1CA-B151C2608EA9}" destId="{98029CEF-4129-4CA0-922A-4838D11728EA}" srcOrd="10" destOrd="0" presId="urn:microsoft.com/office/officeart/2005/8/layout/cycle8"/>
    <dgm:cxn modelId="{6A69F6E5-7975-4E2C-A872-403BB1E46954}" type="presParOf" srcId="{94D22BB9-9AD8-48E6-A1CA-B151C2608EA9}" destId="{B7038431-ADD4-49BA-8F38-AEE6E88743F9}" srcOrd="11" destOrd="0" presId="urn:microsoft.com/office/officeart/2005/8/layout/cycle8"/>
    <dgm:cxn modelId="{0DDDE9BC-F098-4F53-BA41-24013554BFD2}" type="presParOf" srcId="{94D22BB9-9AD8-48E6-A1CA-B151C2608EA9}" destId="{1CC26B9A-9297-4C1C-9760-39D980D3B89C}" srcOrd="12" destOrd="0" presId="urn:microsoft.com/office/officeart/2005/8/layout/cycle8"/>
    <dgm:cxn modelId="{8C397685-C041-4041-B0CB-26D943C68413}" type="presParOf" srcId="{94D22BB9-9AD8-48E6-A1CA-B151C2608EA9}" destId="{22124E95-76E4-4D03-84ED-8100837E0370}" srcOrd="13" destOrd="0" presId="urn:microsoft.com/office/officeart/2005/8/layout/cycle8"/>
    <dgm:cxn modelId="{1B9F2C1F-4F79-47BA-87CC-BAEFCC153669}" type="presParOf" srcId="{94D22BB9-9AD8-48E6-A1CA-B151C2608EA9}" destId="{C3114CB2-E8F9-4002-9AA0-267AD6AC27EA}" srcOrd="14" destOrd="0" presId="urn:microsoft.com/office/officeart/2005/8/layout/cycle8"/>
    <dgm:cxn modelId="{B0DF9AC1-0798-43F0-A56F-9F1C3378835F}" type="presParOf" srcId="{94D22BB9-9AD8-48E6-A1CA-B151C2608EA9}" destId="{F935B6E3-9F7F-4CAD-AAFB-EA933D2DB882}" srcOrd="15" destOrd="0" presId="urn:microsoft.com/office/officeart/2005/8/layout/cycle8"/>
    <dgm:cxn modelId="{70214348-3D69-4908-85CF-FE243F934782}" type="presParOf" srcId="{94D22BB9-9AD8-48E6-A1CA-B151C2608EA9}" destId="{9AE07F96-2A26-4B66-85C6-3E20E888354B}" srcOrd="16" destOrd="0" presId="urn:microsoft.com/office/officeart/2005/8/layout/cycle8"/>
    <dgm:cxn modelId="{7F9F698C-4EA0-4451-8F1A-E5931306FFE3}" type="presParOf" srcId="{94D22BB9-9AD8-48E6-A1CA-B151C2608EA9}" destId="{F00093A5-EC06-4725-BD21-F735B61803D0}" srcOrd="17" destOrd="0" presId="urn:microsoft.com/office/officeart/2005/8/layout/cycle8"/>
    <dgm:cxn modelId="{3E3BF8DD-25A8-47E2-A1F7-841A1B61380F}" type="presParOf" srcId="{94D22BB9-9AD8-48E6-A1CA-B151C2608EA9}" destId="{0BDC7B55-1DF3-46DF-B5D0-29C6DB2E5ED1}" srcOrd="18" destOrd="0" presId="urn:microsoft.com/office/officeart/2005/8/layout/cycle8"/>
    <dgm:cxn modelId="{0DB6A77C-B7DB-4E96-8916-F750DCDB2EF3}" type="presParOf" srcId="{94D22BB9-9AD8-48E6-A1CA-B151C2608EA9}" destId="{332C0854-AC11-4F15-BA95-C3E391D53358}" srcOrd="19" destOrd="0" presId="urn:microsoft.com/office/officeart/2005/8/layout/cycle8"/>
    <dgm:cxn modelId="{6CE1897A-AAA4-437D-AACC-405BB2068EDA}" type="presParOf" srcId="{94D22BB9-9AD8-48E6-A1CA-B151C2608EA9}" destId="{3861E5A0-DE7C-4EC0-B839-9B5334C6ABCC}" srcOrd="20" destOrd="0" presId="urn:microsoft.com/office/officeart/2005/8/layout/cycle8"/>
    <dgm:cxn modelId="{EE185B04-8B3F-4FE5-BD82-36E99491FDEF}" type="presParOf" srcId="{94D22BB9-9AD8-48E6-A1CA-B151C2608EA9}" destId="{BF6D7168-B2D3-46D9-A0AF-67F3A4E9CCB8}" srcOrd="21" destOrd="0" presId="urn:microsoft.com/office/officeart/2005/8/layout/cycle8"/>
    <dgm:cxn modelId="{4910910E-84DA-43D7-9EAC-524E5D9CD6F0}" type="presParOf" srcId="{94D22BB9-9AD8-48E6-A1CA-B151C2608EA9}" destId="{FBD10CA1-22D1-45B7-B552-589F1414A6FF}" srcOrd="22" destOrd="0" presId="urn:microsoft.com/office/officeart/2005/8/layout/cycle8"/>
    <dgm:cxn modelId="{32C2F50C-F129-4C89-BC61-8CFDBEB4D01A}" type="presParOf" srcId="{94D22BB9-9AD8-48E6-A1CA-B151C2608EA9}" destId="{B0380C5F-C344-4809-AB44-4D12B3C848FE}" srcOrd="23" destOrd="0" presId="urn:microsoft.com/office/officeart/2005/8/layout/cycle8"/>
    <dgm:cxn modelId="{F5E81CCC-A372-404C-AC28-89ACD1A42330}" type="presParOf" srcId="{94D22BB9-9AD8-48E6-A1CA-B151C2608EA9}" destId="{553768EA-A261-4DCE-80E5-349A7204EEFB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72AC0-2073-42B7-8CA3-EAC85B9270CE}">
      <dsp:nvSpPr>
        <dsp:cNvPr id="0" name=""/>
        <dsp:cNvSpPr/>
      </dsp:nvSpPr>
      <dsp:spPr>
        <a:xfrm>
          <a:off x="4320987" y="2275741"/>
          <a:ext cx="1911724" cy="1911724"/>
        </a:xfrm>
        <a:prstGeom prst="ellipse">
          <a:avLst/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Behavior</a:t>
          </a:r>
          <a:endParaRPr lang="zh-TW" altLang="en-US" sz="2400" kern="1200" dirty="0"/>
        </a:p>
      </dsp:txBody>
      <dsp:txXfrm>
        <a:off x="4600952" y="2555706"/>
        <a:ext cx="1351794" cy="1351794"/>
      </dsp:txXfrm>
    </dsp:sp>
    <dsp:sp modelId="{651955C7-5F13-47C5-94FC-6B330E5298EC}">
      <dsp:nvSpPr>
        <dsp:cNvPr id="0" name=""/>
        <dsp:cNvSpPr/>
      </dsp:nvSpPr>
      <dsp:spPr>
        <a:xfrm rot="12900000">
          <a:off x="3093131" y="1942424"/>
          <a:ext cx="1463275" cy="5448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8709B-5F3C-49D9-924E-3ACA63679634}">
      <dsp:nvSpPr>
        <dsp:cNvPr id="0" name=""/>
        <dsp:cNvSpPr/>
      </dsp:nvSpPr>
      <dsp:spPr>
        <a:xfrm>
          <a:off x="2317377" y="1068739"/>
          <a:ext cx="1816138" cy="145291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200" kern="1200" dirty="0"/>
            <a:t>Capability</a:t>
          </a:r>
          <a:endParaRPr lang="zh-TW" altLang="en-US" sz="2200" kern="1200" dirty="0"/>
        </a:p>
      </dsp:txBody>
      <dsp:txXfrm>
        <a:off x="2359931" y="1111293"/>
        <a:ext cx="1731030" cy="1367802"/>
      </dsp:txXfrm>
    </dsp:sp>
    <dsp:sp modelId="{3294A5BB-306A-4991-BA4F-07D2B0BECB46}">
      <dsp:nvSpPr>
        <dsp:cNvPr id="0" name=""/>
        <dsp:cNvSpPr/>
      </dsp:nvSpPr>
      <dsp:spPr>
        <a:xfrm rot="16200000">
          <a:off x="4545212" y="1186518"/>
          <a:ext cx="1463275" cy="5448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5BEEA-0411-4CAA-B311-4C4775BD8167}">
      <dsp:nvSpPr>
        <dsp:cNvPr id="0" name=""/>
        <dsp:cNvSpPr/>
      </dsp:nvSpPr>
      <dsp:spPr>
        <a:xfrm>
          <a:off x="4368780" y="846"/>
          <a:ext cx="1816138" cy="145291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200" kern="1200" dirty="0"/>
            <a:t>Motivation</a:t>
          </a:r>
          <a:endParaRPr lang="zh-TW" altLang="en-US" sz="2200" kern="1200" dirty="0"/>
        </a:p>
      </dsp:txBody>
      <dsp:txXfrm>
        <a:off x="4411334" y="43400"/>
        <a:ext cx="1731030" cy="1367802"/>
      </dsp:txXfrm>
    </dsp:sp>
    <dsp:sp modelId="{0E1AE350-46E7-40CE-BB9C-FEBFAB580CA2}">
      <dsp:nvSpPr>
        <dsp:cNvPr id="0" name=""/>
        <dsp:cNvSpPr/>
      </dsp:nvSpPr>
      <dsp:spPr>
        <a:xfrm rot="19500000">
          <a:off x="5997293" y="1942424"/>
          <a:ext cx="1463275" cy="5448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4538B-E949-40CF-9DEF-9F18B46CCCB1}">
      <dsp:nvSpPr>
        <dsp:cNvPr id="0" name=""/>
        <dsp:cNvSpPr/>
      </dsp:nvSpPr>
      <dsp:spPr>
        <a:xfrm>
          <a:off x="6420184" y="1068739"/>
          <a:ext cx="1816138" cy="145291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200" kern="1200" dirty="0"/>
            <a:t>Opportunity</a:t>
          </a:r>
          <a:endParaRPr lang="zh-TW" altLang="en-US" sz="2200" kern="1200" dirty="0"/>
        </a:p>
      </dsp:txBody>
      <dsp:txXfrm>
        <a:off x="6462738" y="1111293"/>
        <a:ext cx="1731030" cy="1367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0F553-6A2E-425C-8D1F-473AA0749F77}">
      <dsp:nvSpPr>
        <dsp:cNvPr id="0" name=""/>
        <dsp:cNvSpPr/>
      </dsp:nvSpPr>
      <dsp:spPr>
        <a:xfrm>
          <a:off x="3598932" y="254441"/>
          <a:ext cx="3452842" cy="3452842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 err="1"/>
            <a:t>Contem-plation</a:t>
          </a:r>
          <a:endParaRPr lang="zh-TW" altLang="en-US" sz="1800" kern="1200" dirty="0"/>
        </a:p>
      </dsp:txBody>
      <dsp:txXfrm>
        <a:off x="5400165" y="834848"/>
        <a:ext cx="1109842" cy="739894"/>
      </dsp:txXfrm>
    </dsp:sp>
    <dsp:sp modelId="{7EEAE6EA-5014-432F-8F80-7D921255DFBD}">
      <dsp:nvSpPr>
        <dsp:cNvPr id="0" name=""/>
        <dsp:cNvSpPr/>
      </dsp:nvSpPr>
      <dsp:spPr>
        <a:xfrm>
          <a:off x="3628528" y="346517"/>
          <a:ext cx="3452842" cy="3452842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 err="1"/>
            <a:t>Prepa</a:t>
          </a:r>
          <a:r>
            <a:rPr lang="en-US" altLang="zh-TW" sz="1800" kern="1200" dirty="0"/>
            <a:t>-ration</a:t>
          </a:r>
          <a:endParaRPr lang="zh-TW" altLang="en-US" sz="1800" kern="1200" dirty="0"/>
        </a:p>
      </dsp:txBody>
      <dsp:txXfrm>
        <a:off x="5852323" y="1924137"/>
        <a:ext cx="1027631" cy="822105"/>
      </dsp:txXfrm>
    </dsp:sp>
    <dsp:sp modelId="{AC62B490-F8B1-4138-A211-A9ECDF2F7449}">
      <dsp:nvSpPr>
        <dsp:cNvPr id="0" name=""/>
        <dsp:cNvSpPr/>
      </dsp:nvSpPr>
      <dsp:spPr>
        <a:xfrm>
          <a:off x="3550428" y="403242"/>
          <a:ext cx="3452842" cy="3452842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/>
            <a:t>Action</a:t>
          </a:r>
          <a:endParaRPr lang="zh-TW" altLang="en-US" sz="1800" kern="1200" dirty="0"/>
        </a:p>
      </dsp:txBody>
      <dsp:txXfrm>
        <a:off x="4783586" y="2828453"/>
        <a:ext cx="986526" cy="904315"/>
      </dsp:txXfrm>
    </dsp:sp>
    <dsp:sp modelId="{1CC26B9A-9297-4C1C-9760-39D980D3B89C}">
      <dsp:nvSpPr>
        <dsp:cNvPr id="0" name=""/>
        <dsp:cNvSpPr/>
      </dsp:nvSpPr>
      <dsp:spPr>
        <a:xfrm>
          <a:off x="3472328" y="346517"/>
          <a:ext cx="3452842" cy="3452842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 err="1"/>
            <a:t>Mainte-nance</a:t>
          </a:r>
          <a:endParaRPr lang="zh-TW" altLang="en-US" sz="1800" kern="1200" dirty="0"/>
        </a:p>
      </dsp:txBody>
      <dsp:txXfrm>
        <a:off x="3673744" y="1924137"/>
        <a:ext cx="1027631" cy="822105"/>
      </dsp:txXfrm>
    </dsp:sp>
    <dsp:sp modelId="{9AE07F96-2A26-4B66-85C6-3E20E888354B}">
      <dsp:nvSpPr>
        <dsp:cNvPr id="0" name=""/>
        <dsp:cNvSpPr/>
      </dsp:nvSpPr>
      <dsp:spPr>
        <a:xfrm>
          <a:off x="3501924" y="254441"/>
          <a:ext cx="3452842" cy="3452842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dirty="0"/>
            <a:t>Relapse</a:t>
          </a:r>
          <a:endParaRPr lang="zh-TW" altLang="en-US" sz="1800" kern="1200" dirty="0"/>
        </a:p>
      </dsp:txBody>
      <dsp:txXfrm>
        <a:off x="4043691" y="834848"/>
        <a:ext cx="1109842" cy="739894"/>
      </dsp:txXfrm>
    </dsp:sp>
    <dsp:sp modelId="{3861E5A0-DE7C-4EC0-B839-9B5334C6ABCC}">
      <dsp:nvSpPr>
        <dsp:cNvPr id="0" name=""/>
        <dsp:cNvSpPr/>
      </dsp:nvSpPr>
      <dsp:spPr>
        <a:xfrm>
          <a:off x="3385022" y="40694"/>
          <a:ext cx="3880337" cy="3880337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/>
        </a:solidFill>
        <a:ln w="190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D7168-B2D3-46D9-A0AF-67F3A4E9CCB8}">
      <dsp:nvSpPr>
        <dsp:cNvPr id="0" name=""/>
        <dsp:cNvSpPr/>
      </dsp:nvSpPr>
      <dsp:spPr>
        <a:xfrm>
          <a:off x="3415019" y="132739"/>
          <a:ext cx="3880337" cy="3880337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/>
        </a:solidFill>
        <a:ln w="190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10CA1-22D1-45B7-B552-589F1414A6FF}">
      <dsp:nvSpPr>
        <dsp:cNvPr id="0" name=""/>
        <dsp:cNvSpPr/>
      </dsp:nvSpPr>
      <dsp:spPr>
        <a:xfrm>
          <a:off x="3336681" y="189638"/>
          <a:ext cx="3880337" cy="3880337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/>
        </a:solidFill>
        <a:ln w="190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80C5F-C344-4809-AB44-4D12B3C848FE}">
      <dsp:nvSpPr>
        <dsp:cNvPr id="0" name=""/>
        <dsp:cNvSpPr/>
      </dsp:nvSpPr>
      <dsp:spPr>
        <a:xfrm>
          <a:off x="3258342" y="132739"/>
          <a:ext cx="3880337" cy="3880337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68EA-A261-4DCE-80E5-349A7204EEFB}">
      <dsp:nvSpPr>
        <dsp:cNvPr id="0" name=""/>
        <dsp:cNvSpPr/>
      </dsp:nvSpPr>
      <dsp:spPr>
        <a:xfrm>
          <a:off x="3288339" y="40694"/>
          <a:ext cx="3880337" cy="3880337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57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22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400" b="1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524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56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823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38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>
            <a:lvl1pPr marL="542925" indent="-542925">
              <a:defRPr sz="3200"/>
            </a:lvl1pPr>
            <a:lvl2pPr marL="895350" indent="-438150">
              <a:defRPr sz="2800"/>
            </a:lvl2pPr>
            <a:lvl3pPr marL="1343025" indent="-428625">
              <a:defRPr sz="2400"/>
            </a:lvl3pPr>
            <a:lvl4pPr marL="1704975" indent="-333375">
              <a:defRPr sz="2000"/>
            </a:lvl4pPr>
            <a:lvl5pPr marL="2152650" indent="-323850">
              <a:defRPr sz="20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20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75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90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83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99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7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07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FA2B4F4-D5A1-48A8-BCC9-7DAF6EC2E232}" type="datetimeFigureOut">
              <a:rPr lang="zh-TW" altLang="en-US" smtClean="0"/>
              <a:t>2023/11/28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0A16A02-2C00-46AF-8636-3EE4B05FD9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572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publicdomain/zero/1.0/" TargetMode="External"/><Relationship Id="rId2" Type="http://schemas.openxmlformats.org/officeDocument/2006/relationships/hyperlink" Target="https://pdis.nat.gov.tw/info/jedi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052E8-C2BF-4183-85C0-AFDFE6DE09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/>
              <a:t>Applying behavioral model and motivation toolkit to improve accessibility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3F59AA3-7EEC-4B2C-A7B9-F69A29B4D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Jedi Lin</a:t>
            </a:r>
            <a:r>
              <a:rPr lang="en-US" altLang="zh-TW" dirty="0"/>
              <a:t> (Head of Accessibility Design, PDIS, Taiwan)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FAFD288-B622-4825-B765-01B5A7F0EE78}"/>
              </a:ext>
            </a:extLst>
          </p:cNvPr>
          <p:cNvSpPr txBox="1"/>
          <p:nvPr/>
        </p:nvSpPr>
        <p:spPr>
          <a:xfrm>
            <a:off x="810001" y="6211668"/>
            <a:ext cx="10572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hlinkClick r:id="rId3"/>
              </a:rPr>
              <a:t> To the extent possible under law, the person who associated CC0 with this work has waived all copyright and related or neighboring rights to this work.</a:t>
            </a:r>
            <a:endParaRPr lang="zh-TW" altLang="en-US" dirty="0"/>
          </a:p>
        </p:txBody>
      </p:sp>
      <p:pic>
        <p:nvPicPr>
          <p:cNvPr id="5" name="圖片 4" descr="CC0">
            <a:extLst>
              <a:ext uri="{FF2B5EF4-FFF2-40B4-BE49-F238E27FC236}">
                <a16:creationId xmlns:a16="http://schemas.microsoft.com/office/drawing/2014/main" id="{ABFD2791-4CE4-4468-84BE-C968AAAC902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001" y="6393102"/>
            <a:ext cx="804672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57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E6988D-FE2A-499F-9654-98FD5B5A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[ Phase 0 ]</a:t>
            </a:r>
            <a:br>
              <a:rPr lang="en-US" altLang="zh-TW" sz="2000" dirty="0"/>
            </a:br>
            <a:r>
              <a:rPr lang="en-US" altLang="zh-TW" dirty="0"/>
              <a:t>Pre-contemplation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789040-A510-401C-945C-096E5D49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Review the feedback from actual users with them and explore the barriers of current services.</a:t>
            </a:r>
          </a:p>
          <a:p>
            <a:r>
              <a:rPr lang="en-US" altLang="zh-TW" dirty="0"/>
              <a:t>Show them how people use the web/services.</a:t>
            </a:r>
          </a:p>
          <a:p>
            <a:r>
              <a:rPr lang="en-US" altLang="zh-TW" dirty="0"/>
              <a:t>Education &amp; Awareness</a:t>
            </a:r>
            <a:endParaRPr lang="zh-TW" altLang="en-US" dirty="0"/>
          </a:p>
        </p:txBody>
      </p:sp>
      <p:sp>
        <p:nvSpPr>
          <p:cNvPr id="10" name="語音泡泡: 圓角矩形 9">
            <a:extLst>
              <a:ext uri="{FF2B5EF4-FFF2-40B4-BE49-F238E27FC236}">
                <a16:creationId xmlns:a16="http://schemas.microsoft.com/office/drawing/2014/main" id="{5FC3A44A-4123-426D-9CF6-D6EADAA8436D}"/>
              </a:ext>
            </a:extLst>
          </p:cNvPr>
          <p:cNvSpPr/>
          <p:nvPr/>
        </p:nvSpPr>
        <p:spPr>
          <a:xfrm>
            <a:off x="7067550" y="322019"/>
            <a:ext cx="4733925" cy="1220787"/>
          </a:xfrm>
          <a:prstGeom prst="wedgeRoundRectCallout">
            <a:avLst>
              <a:gd name="adj1" fmla="val -55565"/>
              <a:gd name="adj2" fmla="val -116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</a:rPr>
              <a:t>We don't have a problem.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548C7D-46F8-4D5B-AB2F-11BC13A8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[ Phase 1 ]</a:t>
            </a:r>
            <a:br>
              <a:rPr lang="en-US" altLang="zh-TW" dirty="0"/>
            </a:br>
            <a:r>
              <a:rPr lang="en-US" altLang="zh-TW" dirty="0"/>
              <a:t>Contemplation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613721-C590-44A7-8F9C-36718BA08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Listen to them and explore their experiences.</a:t>
            </a:r>
          </a:p>
          <a:p>
            <a:r>
              <a:rPr lang="en-US" altLang="zh-TW" dirty="0"/>
              <a:t>Explore their ambivalence and motivation using </a:t>
            </a:r>
            <a:r>
              <a:rPr lang="en-US" altLang="zh-TW" u="sng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Line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Information</a:t>
            </a:r>
            <a:endParaRPr lang="zh-TW" altLang="en-US" dirty="0"/>
          </a:p>
        </p:txBody>
      </p:sp>
      <p:sp>
        <p:nvSpPr>
          <p:cNvPr id="4" name="語音泡泡: 圓角矩形 3">
            <a:extLst>
              <a:ext uri="{FF2B5EF4-FFF2-40B4-BE49-F238E27FC236}">
                <a16:creationId xmlns:a16="http://schemas.microsoft.com/office/drawing/2014/main" id="{B72FC1D5-E211-425B-B0DD-17A89A11E1CE}"/>
              </a:ext>
            </a:extLst>
          </p:cNvPr>
          <p:cNvSpPr/>
          <p:nvPr/>
        </p:nvSpPr>
        <p:spPr>
          <a:xfrm>
            <a:off x="7067550" y="322019"/>
            <a:ext cx="4733925" cy="1220787"/>
          </a:xfrm>
          <a:prstGeom prst="wedgeRoundRectCallout">
            <a:avLst>
              <a:gd name="adj1" fmla="val -55565"/>
              <a:gd name="adj2" fmla="val -116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</a:rPr>
              <a:t>Our service might need to be accessible.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3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0170A9-515B-48B6-A91E-1F7BA6E4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93E247-FAC0-49CF-A642-CE1CBFCA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3971924"/>
            <a:ext cx="10554574" cy="2525049"/>
          </a:xfrm>
        </p:spPr>
        <p:txBody>
          <a:bodyPr>
            <a:normAutofit/>
          </a:bodyPr>
          <a:lstStyle/>
          <a:p>
            <a:r>
              <a:rPr lang="en-US" altLang="zh-TW" dirty="0"/>
              <a:t>How important is it for you to improve accessibility right now?</a:t>
            </a:r>
          </a:p>
          <a:p>
            <a:r>
              <a:rPr lang="en-US" altLang="zh-TW" dirty="0"/>
              <a:t>How much do you believe in your ability to be inclusive?</a:t>
            </a:r>
            <a:endParaRPr lang="zh-TW" altLang="en-US" dirty="0"/>
          </a:p>
        </p:txBody>
      </p:sp>
      <p:sp>
        <p:nvSpPr>
          <p:cNvPr id="6" name="內容版面配置區 2" descr="Number 0 at the left most position labeled as &quot;Not at all&quot; and number 10 at the right most position labeled as &quot;Very much.&quot;">
            <a:extLst>
              <a:ext uri="{FF2B5EF4-FFF2-40B4-BE49-F238E27FC236}">
                <a16:creationId xmlns:a16="http://schemas.microsoft.com/office/drawing/2014/main" id="{51AF2B3C-0F86-4FFB-B253-F4E495C2B750}"/>
              </a:ext>
            </a:extLst>
          </p:cNvPr>
          <p:cNvSpPr txBox="1">
            <a:spLocks/>
          </p:cNvSpPr>
          <p:nvPr/>
        </p:nvSpPr>
        <p:spPr>
          <a:xfrm>
            <a:off x="810000" y="2772875"/>
            <a:ext cx="10554574" cy="115252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542925" indent="-5429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5350" indent="-4381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4975" indent="-33337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2650" indent="-3238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Font typeface="Wingdings 2" charset="2"/>
              <a:buNone/>
            </a:pPr>
            <a:r>
              <a:rPr lang="en-US" altLang="zh-TW" sz="2000" dirty="0"/>
              <a:t>0																						10</a:t>
            </a:r>
          </a:p>
          <a:p>
            <a:pPr marL="0" indent="0" algn="dist">
              <a:spcBef>
                <a:spcPts val="0"/>
              </a:spcBef>
              <a:spcAft>
                <a:spcPts val="2400"/>
              </a:spcAft>
              <a:buFont typeface="Wingdings 2" charset="2"/>
              <a:buNone/>
            </a:pPr>
            <a:r>
              <a:rPr lang="en-US" altLang="zh-TW" sz="2000" dirty="0"/>
              <a:t>Not at all																	    Very much</a:t>
            </a:r>
          </a:p>
        </p:txBody>
      </p:sp>
      <p:grpSp>
        <p:nvGrpSpPr>
          <p:cNvPr id="22" name="群組 21" descr="A graphic rating scale ruler with 10 divsions.">
            <a:extLst>
              <a:ext uri="{FF2B5EF4-FFF2-40B4-BE49-F238E27FC236}">
                <a16:creationId xmlns:a16="http://schemas.microsoft.com/office/drawing/2014/main" id="{7357355B-2CC4-4A92-90B4-428E1B409DE0}"/>
              </a:ext>
            </a:extLst>
          </p:cNvPr>
          <p:cNvGrpSpPr/>
          <p:nvPr/>
        </p:nvGrpSpPr>
        <p:grpSpPr>
          <a:xfrm>
            <a:off x="995361" y="2366962"/>
            <a:ext cx="10201275" cy="447675"/>
            <a:chOff x="933450" y="2376487"/>
            <a:chExt cx="10201275" cy="447675"/>
          </a:xfrm>
        </p:grpSpPr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6862FCE3-52B3-43B5-9897-32EFACC912EE}"/>
                </a:ext>
              </a:extLst>
            </p:cNvPr>
            <p:cNvCxnSpPr/>
            <p:nvPr/>
          </p:nvCxnSpPr>
          <p:spPr>
            <a:xfrm>
              <a:off x="952500" y="2600324"/>
              <a:ext cx="1018222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53766DCE-441B-48E7-A037-614D00020616}"/>
                </a:ext>
              </a:extLst>
            </p:cNvPr>
            <p:cNvCxnSpPr/>
            <p:nvPr/>
          </p:nvCxnSpPr>
          <p:spPr>
            <a:xfrm>
              <a:off x="933450" y="2376487"/>
              <a:ext cx="0" cy="44767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EED29904-5E23-4DD4-9B88-9A77CC6E2F71}"/>
                </a:ext>
              </a:extLst>
            </p:cNvPr>
            <p:cNvCxnSpPr/>
            <p:nvPr/>
          </p:nvCxnSpPr>
          <p:spPr>
            <a:xfrm>
              <a:off x="11134725" y="2376487"/>
              <a:ext cx="0" cy="44767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70D4D923-5D11-4D11-A90C-D6BF8C6A01FB}"/>
                </a:ext>
              </a:extLst>
            </p:cNvPr>
            <p:cNvCxnSpPr/>
            <p:nvPr/>
          </p:nvCxnSpPr>
          <p:spPr>
            <a:xfrm>
              <a:off x="1953577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A01CBE01-65A7-410E-9AB7-4C69AE36A05D}"/>
                </a:ext>
              </a:extLst>
            </p:cNvPr>
            <p:cNvCxnSpPr/>
            <p:nvPr/>
          </p:nvCxnSpPr>
          <p:spPr>
            <a:xfrm>
              <a:off x="2973704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02DF83F3-1BA4-426A-A61F-14B4567A7479}"/>
                </a:ext>
              </a:extLst>
            </p:cNvPr>
            <p:cNvCxnSpPr/>
            <p:nvPr/>
          </p:nvCxnSpPr>
          <p:spPr>
            <a:xfrm>
              <a:off x="3993831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7B21DCE5-4604-4446-9003-FDB53BD8C710}"/>
                </a:ext>
              </a:extLst>
            </p:cNvPr>
            <p:cNvCxnSpPr/>
            <p:nvPr/>
          </p:nvCxnSpPr>
          <p:spPr>
            <a:xfrm>
              <a:off x="5013958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F5561269-C9D5-478D-9385-84F02AF1B52C}"/>
                </a:ext>
              </a:extLst>
            </p:cNvPr>
            <p:cNvCxnSpPr/>
            <p:nvPr/>
          </p:nvCxnSpPr>
          <p:spPr>
            <a:xfrm>
              <a:off x="6034085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C3FF1E4F-7387-4982-A067-170BEE77627E}"/>
                </a:ext>
              </a:extLst>
            </p:cNvPr>
            <p:cNvCxnSpPr/>
            <p:nvPr/>
          </p:nvCxnSpPr>
          <p:spPr>
            <a:xfrm>
              <a:off x="7054213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9C74D381-395F-4B83-8BAF-87C21CBE8FB4}"/>
                </a:ext>
              </a:extLst>
            </p:cNvPr>
            <p:cNvCxnSpPr/>
            <p:nvPr/>
          </p:nvCxnSpPr>
          <p:spPr>
            <a:xfrm>
              <a:off x="8074341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C4E617BE-36CB-44B7-B668-C99F66264AF4}"/>
                </a:ext>
              </a:extLst>
            </p:cNvPr>
            <p:cNvCxnSpPr/>
            <p:nvPr/>
          </p:nvCxnSpPr>
          <p:spPr>
            <a:xfrm>
              <a:off x="9094469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3C8095A6-B932-4246-8B44-0FF8475B77D1}"/>
                </a:ext>
              </a:extLst>
            </p:cNvPr>
            <p:cNvCxnSpPr/>
            <p:nvPr/>
          </p:nvCxnSpPr>
          <p:spPr>
            <a:xfrm>
              <a:off x="10114597" y="2412206"/>
              <a:ext cx="0" cy="3762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73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300D27-AB47-456B-BEE0-DC396D31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[ Phase 2 ]</a:t>
            </a:r>
            <a:br>
              <a:rPr lang="en-US" altLang="zh-TW" dirty="0"/>
            </a:br>
            <a:r>
              <a:rPr lang="en-US" altLang="zh-TW" dirty="0"/>
              <a:t>Preparation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E9795A-FA2B-4595-AC13-7D3AFF1A4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Review possible strategies, guidelines, options, and steps.</a:t>
            </a:r>
          </a:p>
          <a:p>
            <a:r>
              <a:rPr lang="en-US" altLang="zh-TW" dirty="0"/>
              <a:t>Listen and answer their questions.</a:t>
            </a:r>
          </a:p>
          <a:p>
            <a:r>
              <a:rPr lang="en-US" altLang="zh-TW" dirty="0"/>
              <a:t>Use </a:t>
            </a:r>
            <a:r>
              <a:rPr lang="en-US" altLang="zh-TW" u="sng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Box</a:t>
            </a:r>
            <a:r>
              <a:rPr lang="en-US" altLang="zh-TW" dirty="0"/>
              <a:t> if they continues to express ambivalence.</a:t>
            </a:r>
          </a:p>
          <a:p>
            <a:r>
              <a:rPr lang="en-US" altLang="zh-TW" dirty="0"/>
              <a:t>Advice</a:t>
            </a:r>
            <a:endParaRPr lang="zh-TW" altLang="en-US" dirty="0"/>
          </a:p>
        </p:txBody>
      </p:sp>
      <p:sp>
        <p:nvSpPr>
          <p:cNvPr id="4" name="語音泡泡: 圓角矩形 3">
            <a:extLst>
              <a:ext uri="{FF2B5EF4-FFF2-40B4-BE49-F238E27FC236}">
                <a16:creationId xmlns:a16="http://schemas.microsoft.com/office/drawing/2014/main" id="{DC7E45F4-748B-4437-B169-30451E0C5ECF}"/>
              </a:ext>
            </a:extLst>
          </p:cNvPr>
          <p:cNvSpPr/>
          <p:nvPr/>
        </p:nvSpPr>
        <p:spPr>
          <a:xfrm>
            <a:off x="7067550" y="322019"/>
            <a:ext cx="4733925" cy="1220787"/>
          </a:xfrm>
          <a:prstGeom prst="wedgeRoundRectCallout">
            <a:avLst>
              <a:gd name="adj1" fmla="val -55565"/>
              <a:gd name="adj2" fmla="val -116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</a:rPr>
              <a:t>Our service need to be accessible.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1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0F6941-67C3-4627-9E79-4954A978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Box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259E28D-7FDE-45CF-9AEE-C38CC6D24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4213"/>
            <a:ext cx="10554574" cy="1206712"/>
          </a:xfrm>
        </p:spPr>
        <p:txBody>
          <a:bodyPr numCol="2" spcCol="36000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400" dirty="0"/>
              <a:t>What are the advantages of continuing as you do today?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/>
              <a:t>What are the disadvantages of continuing as you do today?</a:t>
            </a:r>
          </a:p>
        </p:txBody>
      </p:sp>
      <p:sp>
        <p:nvSpPr>
          <p:cNvPr id="6" name="內容版面配置區 4">
            <a:extLst>
              <a:ext uri="{FF2B5EF4-FFF2-40B4-BE49-F238E27FC236}">
                <a16:creationId xmlns:a16="http://schemas.microsoft.com/office/drawing/2014/main" id="{A5DE16BA-33CB-4FB1-A85D-DDEC22918FA3}"/>
              </a:ext>
            </a:extLst>
          </p:cNvPr>
          <p:cNvSpPr txBox="1">
            <a:spLocks/>
          </p:cNvSpPr>
          <p:nvPr/>
        </p:nvSpPr>
        <p:spPr>
          <a:xfrm>
            <a:off x="827424" y="4554431"/>
            <a:ext cx="10554574" cy="145781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numCol="2" spcCol="360000" rtlCol="0" anchor="ctr">
            <a:normAutofit/>
          </a:bodyPr>
          <a:lstStyle>
            <a:lvl1pPr marL="542925" indent="-5429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5350" indent="-4381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3025" indent="-42862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4975" indent="-33337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2650" indent="-3238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zh-TW" sz="2400" dirty="0"/>
              <a:t>What are the disadvantages of taking action on accessibility?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zh-TW" sz="2400" dirty="0"/>
              <a:t>What are the advantages of taking action on accessibility?</a:t>
            </a:r>
            <a:endParaRPr lang="zh-TW" altLang="en-US" sz="2400" dirty="0"/>
          </a:p>
        </p:txBody>
      </p:sp>
      <p:grpSp>
        <p:nvGrpSpPr>
          <p:cNvPr id="14" name="群組 13" descr="A square divided into 4 quadrants each has one question within. The order of 4 quadrants are: top-left, top-right, buttom-left, and buttom-right.">
            <a:extLst>
              <a:ext uri="{FF2B5EF4-FFF2-40B4-BE49-F238E27FC236}">
                <a16:creationId xmlns:a16="http://schemas.microsoft.com/office/drawing/2014/main" id="{C8086215-2656-4452-8E0A-247976BA5C10}"/>
              </a:ext>
            </a:extLst>
          </p:cNvPr>
          <p:cNvGrpSpPr/>
          <p:nvPr/>
        </p:nvGrpSpPr>
        <p:grpSpPr>
          <a:xfrm>
            <a:off x="514350" y="2384213"/>
            <a:ext cx="11163300" cy="4340437"/>
            <a:chOff x="514350" y="2384213"/>
            <a:chExt cx="11163300" cy="4340437"/>
          </a:xfrm>
        </p:grpSpPr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A41A25E9-60E5-4AD7-910F-4C1732D0BC8E}"/>
                </a:ext>
              </a:extLst>
            </p:cNvPr>
            <p:cNvSpPr/>
            <p:nvPr/>
          </p:nvSpPr>
          <p:spPr>
            <a:xfrm>
              <a:off x="514350" y="2384213"/>
              <a:ext cx="11163300" cy="4340437"/>
            </a:xfrm>
            <a:prstGeom prst="roundRect">
              <a:avLst>
                <a:gd name="adj" fmla="val 6134"/>
              </a:avLst>
            </a:prstGeom>
            <a:noFill/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E5EE01A8-4C0B-4FAC-BDBA-606B1A439582}"/>
                </a:ext>
              </a:extLst>
            </p:cNvPr>
            <p:cNvCxnSpPr>
              <a:stCxn id="7" idx="1"/>
              <a:endCxn id="7" idx="3"/>
            </p:cNvCxnSpPr>
            <p:nvPr/>
          </p:nvCxnSpPr>
          <p:spPr>
            <a:xfrm>
              <a:off x="514350" y="4554432"/>
              <a:ext cx="11163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D31FF70-5F25-402C-8A43-377F386558CB}"/>
                </a:ext>
              </a:extLst>
            </p:cNvPr>
            <p:cNvCxnSpPr>
              <a:stCxn id="7" idx="0"/>
              <a:endCxn id="7" idx="2"/>
            </p:cNvCxnSpPr>
            <p:nvPr/>
          </p:nvCxnSpPr>
          <p:spPr>
            <a:xfrm>
              <a:off x="6096000" y="2384213"/>
              <a:ext cx="0" cy="4340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4723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4905A2-1137-409B-8F9A-F374426E9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[ Phase 3 ]</a:t>
            </a:r>
            <a:br>
              <a:rPr lang="en-US" altLang="zh-TW" dirty="0"/>
            </a:br>
            <a:r>
              <a:rPr lang="en-US" altLang="zh-TW" dirty="0"/>
              <a:t>Action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9E5E78-38DA-40B5-A569-F47E90ABC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Create a joint strategy for moving forward in line with their views and needs.</a:t>
            </a:r>
          </a:p>
          <a:p>
            <a:r>
              <a:rPr lang="en-US" altLang="zh-TW" dirty="0"/>
              <a:t>Highlight their benefits of improved accessibility.</a:t>
            </a:r>
          </a:p>
          <a:p>
            <a:r>
              <a:rPr lang="en-US" altLang="zh-TW" dirty="0"/>
              <a:t>Encouragement</a:t>
            </a:r>
            <a:endParaRPr lang="zh-TW" altLang="en-US" dirty="0"/>
          </a:p>
        </p:txBody>
      </p:sp>
      <p:sp>
        <p:nvSpPr>
          <p:cNvPr id="4" name="語音泡泡: 圓角矩形 3">
            <a:extLst>
              <a:ext uri="{FF2B5EF4-FFF2-40B4-BE49-F238E27FC236}">
                <a16:creationId xmlns:a16="http://schemas.microsoft.com/office/drawing/2014/main" id="{38145909-9FBF-4129-9262-17B6B96476C6}"/>
              </a:ext>
            </a:extLst>
          </p:cNvPr>
          <p:cNvSpPr/>
          <p:nvPr/>
        </p:nvSpPr>
        <p:spPr>
          <a:xfrm>
            <a:off x="7067550" y="322019"/>
            <a:ext cx="4733925" cy="1220787"/>
          </a:xfrm>
          <a:prstGeom prst="wedgeRoundRectCallout">
            <a:avLst>
              <a:gd name="adj1" fmla="val -55565"/>
              <a:gd name="adj2" fmla="val -116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</a:rPr>
              <a:t>We are improving accessibility.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53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C02290-7EFF-4E71-8DB6-4440299C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[ Phase 4 ]</a:t>
            </a:r>
            <a:br>
              <a:rPr lang="en-US" altLang="zh-TW" dirty="0"/>
            </a:br>
            <a:r>
              <a:rPr lang="en-US" altLang="zh-TW" dirty="0"/>
              <a:t>Maintenance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009181-FE5E-4424-985B-769984521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Ask how they are managing accessibility and answer questions.</a:t>
            </a:r>
          </a:p>
          <a:p>
            <a:r>
              <a:rPr lang="en-US" altLang="zh-TW" dirty="0"/>
              <a:t>Provide support and information on accessibility.</a:t>
            </a:r>
          </a:p>
          <a:p>
            <a:r>
              <a:rPr lang="en-US" altLang="zh-TW" dirty="0"/>
              <a:t>If they are ambivalent, then use </a:t>
            </a:r>
            <a:r>
              <a:rPr lang="en-US" altLang="zh-TW" u="sng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Box</a:t>
            </a:r>
            <a:r>
              <a:rPr lang="en-US" altLang="zh-TW" dirty="0"/>
              <a:t> to explore their situation. </a:t>
            </a:r>
          </a:p>
          <a:p>
            <a:r>
              <a:rPr lang="en-US" altLang="zh-TW" dirty="0"/>
              <a:t>Support</a:t>
            </a:r>
            <a:endParaRPr lang="zh-TW" altLang="en-US" dirty="0"/>
          </a:p>
        </p:txBody>
      </p:sp>
      <p:sp>
        <p:nvSpPr>
          <p:cNvPr id="4" name="語音泡泡: 圓角矩形 3">
            <a:extLst>
              <a:ext uri="{FF2B5EF4-FFF2-40B4-BE49-F238E27FC236}">
                <a16:creationId xmlns:a16="http://schemas.microsoft.com/office/drawing/2014/main" id="{678D2559-35EF-4359-A812-DB9C8DF703DF}"/>
              </a:ext>
            </a:extLst>
          </p:cNvPr>
          <p:cNvSpPr/>
          <p:nvPr/>
        </p:nvSpPr>
        <p:spPr>
          <a:xfrm>
            <a:off x="7067550" y="322019"/>
            <a:ext cx="4733925" cy="1220787"/>
          </a:xfrm>
          <a:prstGeom prst="wedgeRoundRectCallout">
            <a:avLst>
              <a:gd name="adj1" fmla="val -55565"/>
              <a:gd name="adj2" fmla="val -116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</a:rPr>
              <a:t>Accessibility is a priority.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14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5D57FE-BAD9-4893-90C6-18039FFF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[ Phase 5 ]</a:t>
            </a:r>
            <a:br>
              <a:rPr lang="en-US" altLang="zh-TW" dirty="0"/>
            </a:br>
            <a:r>
              <a:rPr lang="en-US" altLang="zh-TW" dirty="0"/>
              <a:t>Relapse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5DC625-3705-42EA-A4EB-C938EAFF7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Listen to them and explore their positive experiences with accessible design.</a:t>
            </a:r>
          </a:p>
          <a:p>
            <a:r>
              <a:rPr lang="en-US" altLang="zh-TW" dirty="0"/>
              <a:t>Use </a:t>
            </a:r>
            <a:r>
              <a:rPr lang="en-US" altLang="zh-TW" u="sng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Line</a:t>
            </a:r>
            <a:r>
              <a:rPr lang="en-US" altLang="zh-TW" dirty="0"/>
              <a:t> and </a:t>
            </a:r>
            <a:r>
              <a:rPr lang="en-US" altLang="zh-TW" u="sng" dirty="0">
                <a:solidFill>
                  <a:schemeClr val="accent3">
                    <a:lumMod val="60000"/>
                    <a:lumOff val="40000"/>
                  </a:schemeClr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Box</a:t>
            </a:r>
            <a:r>
              <a:rPr lang="en-US" altLang="zh-TW" dirty="0"/>
              <a:t> again if </a:t>
            </a:r>
            <a:r>
              <a:rPr lang="en-US" altLang="zh-TW"/>
              <a:t>they continue </a:t>
            </a:r>
            <a:r>
              <a:rPr lang="en-US" altLang="zh-TW" dirty="0"/>
              <a:t>to express ambivalence.</a:t>
            </a:r>
          </a:p>
          <a:p>
            <a:r>
              <a:rPr lang="en-US" altLang="zh-TW" dirty="0"/>
              <a:t>Continued support</a:t>
            </a:r>
            <a:endParaRPr lang="zh-TW" altLang="en-US" dirty="0"/>
          </a:p>
        </p:txBody>
      </p:sp>
      <p:sp>
        <p:nvSpPr>
          <p:cNvPr id="4" name="語音泡泡: 圓角矩形 3">
            <a:extLst>
              <a:ext uri="{FF2B5EF4-FFF2-40B4-BE49-F238E27FC236}">
                <a16:creationId xmlns:a16="http://schemas.microsoft.com/office/drawing/2014/main" id="{302B8EF9-95A9-4A1A-A473-3DF14377E865}"/>
              </a:ext>
            </a:extLst>
          </p:cNvPr>
          <p:cNvSpPr/>
          <p:nvPr/>
        </p:nvSpPr>
        <p:spPr>
          <a:xfrm>
            <a:off x="7067550" y="322019"/>
            <a:ext cx="4733925" cy="1220787"/>
          </a:xfrm>
          <a:prstGeom prst="wedgeRoundRectCallout">
            <a:avLst>
              <a:gd name="adj1" fmla="val -55565"/>
              <a:gd name="adj2" fmla="val -116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</a:rPr>
              <a:t>Accessibility is done already.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34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48DA32-469B-42BA-A019-B1B32438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Where are we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DE115E-5C9B-414A-A038-6F2D8362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Most government agencies we reviewed are at phase 0~2 (Attitude Process).</a:t>
            </a:r>
          </a:p>
          <a:p>
            <a:r>
              <a:rPr lang="en-US" altLang="zh-TW" dirty="0"/>
              <a:t>PDIS is not the magic wand.</a:t>
            </a:r>
          </a:p>
          <a:p>
            <a:r>
              <a:rPr lang="en-US" altLang="zh-TW" dirty="0"/>
              <a:t>PDIS is here — to empower and to enrich.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574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03643-FBB4-4543-945E-A185428D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bit of me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F5F9C2-91F6-48B3-B767-F10F686B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Web accessibility / audiologist for 20+ years</a:t>
            </a:r>
          </a:p>
          <a:p>
            <a:r>
              <a:rPr lang="en-US" altLang="zh-TW" dirty="0"/>
              <a:t>Directly involved in Taiwan's social welfare, special education, and job accommodation for people with disabilities, from practice to policy levels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723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ED239DE-41A8-4ED9-9685-4C85D198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Goal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7A1A96C8-44BA-43C0-B88D-B1EA5874D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change how government agencies behave so they can sustain accessibility.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815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4E03A4-A3AD-4304-A48F-3EF9E68D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Challenges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A46FF4-E1CF-4365-A78E-8B7907197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Agencies don't always do what they claim.</a:t>
            </a:r>
          </a:p>
          <a:p>
            <a:r>
              <a:rPr lang="en-US" altLang="zh-TW" dirty="0"/>
              <a:t>Agencies don't always know what they are doing.</a:t>
            </a:r>
          </a:p>
          <a:p>
            <a:r>
              <a:rPr lang="en-US" altLang="zh-TW" dirty="0"/>
              <a:t>Lots of conflicts.</a:t>
            </a:r>
          </a:p>
        </p:txBody>
      </p:sp>
    </p:spTree>
    <p:extLst>
      <p:ext uri="{BB962C8B-B14F-4D97-AF65-F5344CB8AC3E}">
        <p14:creationId xmlns:p14="http://schemas.microsoft.com/office/powerpoint/2010/main" val="311752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E185F2-D22D-41C8-8CA0-836E8D31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Idea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FB642C-F12D-4C75-B685-FDD1AD56B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Agencies are organic. Just like human.</a:t>
            </a:r>
            <a:endParaRPr lang="zh-TW" altLang="en-US" dirty="0"/>
          </a:p>
          <a:p>
            <a:r>
              <a:rPr lang="en-US" altLang="zh-TW" dirty="0"/>
              <a:t>In healthcare practice, we have the knowledge and toolkits to facilitate people making positive behavior changes.</a:t>
            </a:r>
          </a:p>
          <a:p>
            <a:r>
              <a:rPr lang="en-US" altLang="zh-TW" dirty="0"/>
              <a:t>Can we apply them to help government agencies?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7714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FC0E6E-F6F1-41C0-BD53-6747A3DC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COM-B model</a:t>
            </a:r>
            <a:endParaRPr lang="zh-TW" altLang="en-US" dirty="0"/>
          </a:p>
        </p:txBody>
      </p:sp>
      <p:sp>
        <p:nvSpPr>
          <p:cNvPr id="7" name="箭號: 圓形 6" descr="An arrow starts from a square labeled Capability and points to another square labeled as Motivation.">
            <a:extLst>
              <a:ext uri="{FF2B5EF4-FFF2-40B4-BE49-F238E27FC236}">
                <a16:creationId xmlns:a16="http://schemas.microsoft.com/office/drawing/2014/main" id="{F0F3815F-A45C-4424-A0AB-19477E79E853}"/>
              </a:ext>
            </a:extLst>
          </p:cNvPr>
          <p:cNvSpPr/>
          <p:nvPr/>
        </p:nvSpPr>
        <p:spPr>
          <a:xfrm rot="16200000">
            <a:off x="3942458" y="2623559"/>
            <a:ext cx="2153542" cy="21535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8946"/>
              <a:gd name="adj5" fmla="val 12500"/>
            </a:avLst>
          </a:prstGeom>
          <a:solidFill>
            <a:srgbClr val="AADFDA"/>
          </a:solidFill>
          <a:ln>
            <a:solidFill>
              <a:srgbClr val="AADF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箭號: 圓形 7" descr="An arrow starts from a square labeled Opportunity and points to another square labeled as Motivation.">
            <a:extLst>
              <a:ext uri="{FF2B5EF4-FFF2-40B4-BE49-F238E27FC236}">
                <a16:creationId xmlns:a16="http://schemas.microsoft.com/office/drawing/2014/main" id="{3205AEB1-6290-414D-BAFF-8969648284E1}"/>
              </a:ext>
            </a:extLst>
          </p:cNvPr>
          <p:cNvSpPr/>
          <p:nvPr/>
        </p:nvSpPr>
        <p:spPr>
          <a:xfrm rot="5400000" flipH="1">
            <a:off x="6095999" y="2623558"/>
            <a:ext cx="2153542" cy="21535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8946"/>
              <a:gd name="adj5" fmla="val 12500"/>
            </a:avLst>
          </a:prstGeom>
          <a:solidFill>
            <a:srgbClr val="AADFDA"/>
          </a:solidFill>
          <a:ln>
            <a:solidFill>
              <a:srgbClr val="AADF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6" name="內容版面配置區 5" descr="Three squares labeled as Capability, Opportunity, and Motivation, each points to a circle labeled Behavior with an arror.">
            <a:extLst>
              <a:ext uri="{FF2B5EF4-FFF2-40B4-BE49-F238E27FC236}">
                <a16:creationId xmlns:a16="http://schemas.microsoft.com/office/drawing/2014/main" id="{AF0D3209-6382-499E-9503-46F796E8A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161871"/>
              </p:ext>
            </p:extLst>
          </p:nvPr>
        </p:nvGraphicFramePr>
        <p:xfrm>
          <a:off x="819150" y="2222500"/>
          <a:ext cx="10553700" cy="418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3AED6281-8FB1-4E8D-AA7B-D667B6516065}"/>
              </a:ext>
            </a:extLst>
          </p:cNvPr>
          <p:cNvSpPr/>
          <p:nvPr/>
        </p:nvSpPr>
        <p:spPr>
          <a:xfrm>
            <a:off x="7691215" y="5887550"/>
            <a:ext cx="450078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1050" dirty="0"/>
              <a:t>Adapted from: </a:t>
            </a:r>
            <a:r>
              <a:rPr lang="zh-TW" altLang="en-US" sz="1050" dirty="0"/>
              <a:t>Fiona Barker, Lou Atkins &amp; Simon de Lusignan (2016)</a:t>
            </a:r>
            <a:r>
              <a:rPr lang="en-US" altLang="zh-TW" sz="1050" dirty="0"/>
              <a:t>.</a:t>
            </a:r>
            <a:r>
              <a:rPr lang="zh-TW" altLang="en-US" sz="1050" dirty="0"/>
              <a:t> Applying the COM-B behaviour model and behaviour change wheel to develop an intervention to improve hearing-aid use in adult auditory rehabilitation, </a:t>
            </a:r>
            <a:r>
              <a:rPr lang="zh-TW" altLang="en-US" sz="1050" i="1" dirty="0"/>
              <a:t>International Journal of Audiology</a:t>
            </a:r>
            <a:r>
              <a:rPr lang="zh-TW" altLang="en-US" sz="1050" dirty="0"/>
              <a:t>, 55:sup3, S90-S98, DOI:10.3109/14992027.2015.1120894</a:t>
            </a:r>
          </a:p>
        </p:txBody>
      </p:sp>
    </p:spTree>
    <p:extLst>
      <p:ext uri="{BB962C8B-B14F-4D97-AF65-F5344CB8AC3E}">
        <p14:creationId xmlns:p14="http://schemas.microsoft.com/office/powerpoint/2010/main" val="31308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AAEAC-4A42-4469-AA4B-82624763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Person-Centered Care (PCC)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B7A133-8F82-4CAB-AB44-33DCF8802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/>
              <a:t>Patients actively participate in their treatment in close cooperation with their health professionals.</a:t>
            </a:r>
          </a:p>
          <a:p>
            <a:r>
              <a:rPr lang="en-US" altLang="zh-TW" dirty="0"/>
              <a:t>Be based on the unique person's needs.</a:t>
            </a:r>
          </a:p>
          <a:p>
            <a:r>
              <a:rPr lang="en-US" altLang="zh-TW" dirty="0"/>
              <a:t>Focus on the abilities of the person and encourage activity.</a:t>
            </a:r>
          </a:p>
          <a:p>
            <a:r>
              <a:rPr lang="en-US" altLang="zh-TW" dirty="0"/>
              <a:t>Be coherent.</a:t>
            </a:r>
          </a:p>
          <a:p>
            <a:r>
              <a:rPr lang="en-US" altLang="zh-TW" dirty="0"/>
              <a:t>Approach patients with dignity, compassion and respect.</a:t>
            </a:r>
          </a:p>
          <a:p>
            <a:r>
              <a:rPr lang="en-US" altLang="zh-TW" dirty="0"/>
              <a:t>Think organic government agency as a person.</a:t>
            </a:r>
          </a:p>
          <a:p>
            <a:r>
              <a:rPr lang="en-US" altLang="zh-TW" dirty="0"/>
              <a:t>We act as facilitators.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170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56C6F7-ED94-4B0A-AEF2-23594F6C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PCC techniques: the motivation toolkit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6CDA49-0930-45A0-BAB5-506D18987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Circle</a:t>
            </a:r>
          </a:p>
          <a:p>
            <a:r>
              <a:rPr lang="en-US" altLang="zh-TW" dirty="0"/>
              <a:t>The Line</a:t>
            </a:r>
          </a:p>
          <a:p>
            <a:r>
              <a:rPr lang="en-US" altLang="zh-TW" dirty="0"/>
              <a:t>The Box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6199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1F7E80-5EBB-4A25-BAF7-A771C00C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Circle</a:t>
            </a:r>
            <a:endParaRPr lang="zh-TW" altLang="en-US" dirty="0"/>
          </a:p>
        </p:txBody>
      </p:sp>
      <p:graphicFrame>
        <p:nvGraphicFramePr>
          <p:cNvPr id="4" name="內容版面配置區 3" descr="A circle spilted into 5 pie areas, each has an arrow points to next area, to form a full circle. The 5 areas are labeled (in order) as: Contemplation, Preparation, Action, Maintenance, and Relapse.">
            <a:extLst>
              <a:ext uri="{FF2B5EF4-FFF2-40B4-BE49-F238E27FC236}">
                <a16:creationId xmlns:a16="http://schemas.microsoft.com/office/drawing/2014/main" id="{13189DC5-8926-442F-BA18-F0C4BF5C1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142496"/>
              </p:ext>
            </p:extLst>
          </p:nvPr>
        </p:nvGraphicFramePr>
        <p:xfrm>
          <a:off x="819150" y="2333002"/>
          <a:ext cx="10553700" cy="4110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群組 2" descr="An arrow from a square labeled &quot;Pre-contemplation&quot; points to a pie area labeled as &quot;Contemplation.&quot;">
            <a:extLst>
              <a:ext uri="{FF2B5EF4-FFF2-40B4-BE49-F238E27FC236}">
                <a16:creationId xmlns:a16="http://schemas.microsoft.com/office/drawing/2014/main" id="{51E9E6C5-757A-4514-B32F-D1A14FCAC78D}"/>
              </a:ext>
            </a:extLst>
          </p:cNvPr>
          <p:cNvGrpSpPr/>
          <p:nvPr/>
        </p:nvGrpSpPr>
        <p:grpSpPr>
          <a:xfrm>
            <a:off x="7139473" y="2170632"/>
            <a:ext cx="3993917" cy="2730725"/>
            <a:chOff x="7139473" y="2170632"/>
            <a:chExt cx="3993917" cy="2730725"/>
          </a:xfrm>
        </p:grpSpPr>
        <p:sp>
          <p:nvSpPr>
            <p:cNvPr id="5" name="矩形: 圓角 4">
              <a:extLst>
                <a:ext uri="{FF2B5EF4-FFF2-40B4-BE49-F238E27FC236}">
                  <a16:creationId xmlns:a16="http://schemas.microsoft.com/office/drawing/2014/main" id="{5C3F22FF-9906-4485-84DE-C4B9E879955C}"/>
                </a:ext>
              </a:extLst>
            </p:cNvPr>
            <p:cNvSpPr/>
            <p:nvPr/>
          </p:nvSpPr>
          <p:spPr>
            <a:xfrm>
              <a:off x="8612380" y="2170632"/>
              <a:ext cx="2521010" cy="63238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Pre-contemplation</a:t>
              </a:r>
              <a:endParaRPr lang="zh-TW" altLang="en-US" dirty="0"/>
            </a:p>
          </p:txBody>
        </p:sp>
        <p:sp>
          <p:nvSpPr>
            <p:cNvPr id="7" name="箭號: 圓形 6">
              <a:extLst>
                <a:ext uri="{FF2B5EF4-FFF2-40B4-BE49-F238E27FC236}">
                  <a16:creationId xmlns:a16="http://schemas.microsoft.com/office/drawing/2014/main" id="{0223A1CC-B2CF-44CD-8792-048647B18FB4}"/>
                </a:ext>
              </a:extLst>
            </p:cNvPr>
            <p:cNvSpPr/>
            <p:nvPr/>
          </p:nvSpPr>
          <p:spPr>
            <a:xfrm rot="2324521" flipH="1">
              <a:off x="7139473" y="2277468"/>
              <a:ext cx="2546144" cy="2623889"/>
            </a:xfrm>
            <a:prstGeom prst="circularArrow">
              <a:avLst>
                <a:gd name="adj1" fmla="val 5469"/>
                <a:gd name="adj2" fmla="val 747597"/>
                <a:gd name="adj3" fmla="val 21216213"/>
                <a:gd name="adj4" fmla="val 18263358"/>
                <a:gd name="adj5" fmla="val 82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群組 11" descr="Two dotted lines splits the circle into two part: Attitude Process includes Pre-contemplation, Contemplation, and Preparation; Behavioral Process includes Action, Maintenance, Relapse, and Permanent Change.">
            <a:extLst>
              <a:ext uri="{FF2B5EF4-FFF2-40B4-BE49-F238E27FC236}">
                <a16:creationId xmlns:a16="http://schemas.microsoft.com/office/drawing/2014/main" id="{84395716-1D2E-4E3D-A7A8-544C75067560}"/>
              </a:ext>
            </a:extLst>
          </p:cNvPr>
          <p:cNvGrpSpPr/>
          <p:nvPr/>
        </p:nvGrpSpPr>
        <p:grpSpPr>
          <a:xfrm>
            <a:off x="618418" y="1918531"/>
            <a:ext cx="10955164" cy="4872794"/>
            <a:chOff x="618418" y="1918531"/>
            <a:chExt cx="10955164" cy="4872794"/>
          </a:xfrm>
        </p:grpSpPr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533B4F16-54C4-4ADE-B53A-550765FC36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5999" y="1918531"/>
              <a:ext cx="0" cy="2469734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C573939-1821-409F-8992-523B6F712F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00724" y="4388265"/>
              <a:ext cx="1738351" cy="2403060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57CD994-3F15-4493-98F0-4A44411C818D}"/>
                </a:ext>
              </a:extLst>
            </p:cNvPr>
            <p:cNvSpPr/>
            <p:nvPr/>
          </p:nvSpPr>
          <p:spPr>
            <a:xfrm>
              <a:off x="9916232" y="3974062"/>
              <a:ext cx="1657350" cy="82840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Attitude Process</a:t>
              </a:r>
              <a:endParaRPr lang="zh-TW" altLang="en-US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AF5A6B04-6F0D-4103-B314-0479B20A2508}"/>
                </a:ext>
              </a:extLst>
            </p:cNvPr>
            <p:cNvSpPr/>
            <p:nvPr/>
          </p:nvSpPr>
          <p:spPr>
            <a:xfrm>
              <a:off x="618418" y="3974062"/>
              <a:ext cx="1657350" cy="82840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Behavioral Process</a:t>
              </a:r>
              <a:endParaRPr lang="zh-TW" altLang="en-US" dirty="0"/>
            </a:p>
          </p:txBody>
        </p:sp>
      </p:grpSp>
      <p:grpSp>
        <p:nvGrpSpPr>
          <p:cNvPr id="9" name="群組 8" descr="An arrow from a pie area labeled as &quot;Maintenance&quot; points to a square labeled &quot;Permanent Change.&quot;">
            <a:extLst>
              <a:ext uri="{FF2B5EF4-FFF2-40B4-BE49-F238E27FC236}">
                <a16:creationId xmlns:a16="http://schemas.microsoft.com/office/drawing/2014/main" id="{7AB67744-9735-481F-B4F0-05D5E86931FE}"/>
              </a:ext>
            </a:extLst>
          </p:cNvPr>
          <p:cNvGrpSpPr/>
          <p:nvPr/>
        </p:nvGrpSpPr>
        <p:grpSpPr>
          <a:xfrm>
            <a:off x="1524000" y="4624206"/>
            <a:ext cx="3912662" cy="2120803"/>
            <a:chOff x="1524000" y="4624206"/>
            <a:chExt cx="3912662" cy="2120803"/>
          </a:xfrm>
        </p:grpSpPr>
        <p:sp>
          <p:nvSpPr>
            <p:cNvPr id="8" name="箭號: 圓形 7">
              <a:extLst>
                <a:ext uri="{FF2B5EF4-FFF2-40B4-BE49-F238E27FC236}">
                  <a16:creationId xmlns:a16="http://schemas.microsoft.com/office/drawing/2014/main" id="{FE1E8FAC-A1BA-4E71-9258-A93CB7838399}"/>
                </a:ext>
              </a:extLst>
            </p:cNvPr>
            <p:cNvSpPr/>
            <p:nvPr/>
          </p:nvSpPr>
          <p:spPr>
            <a:xfrm rot="21197307" flipH="1">
              <a:off x="3378699" y="4624206"/>
              <a:ext cx="2057963" cy="2120803"/>
            </a:xfrm>
            <a:prstGeom prst="circularArrow">
              <a:avLst>
                <a:gd name="adj1" fmla="val 9659"/>
                <a:gd name="adj2" fmla="val 906145"/>
                <a:gd name="adj3" fmla="val 20500022"/>
                <a:gd name="adj4" fmla="val 16644364"/>
                <a:gd name="adj5" fmla="val 9070"/>
              </a:avLst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矩形: 圓角 5">
              <a:extLst>
                <a:ext uri="{FF2B5EF4-FFF2-40B4-BE49-F238E27FC236}">
                  <a16:creationId xmlns:a16="http://schemas.microsoft.com/office/drawing/2014/main" id="{77B2605C-CA45-4B7E-A611-D64ACC5A175C}"/>
                </a:ext>
              </a:extLst>
            </p:cNvPr>
            <p:cNvSpPr/>
            <p:nvPr/>
          </p:nvSpPr>
          <p:spPr>
            <a:xfrm>
              <a:off x="1524000" y="5811140"/>
              <a:ext cx="2656140" cy="632389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Permanent Change</a:t>
              </a:r>
              <a:endParaRPr lang="zh-TW" altLang="en-US" dirty="0"/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1A215C89-FAB1-4F2F-9421-A131C8690FFF}"/>
              </a:ext>
            </a:extLst>
          </p:cNvPr>
          <p:cNvSpPr/>
          <p:nvPr/>
        </p:nvSpPr>
        <p:spPr>
          <a:xfrm>
            <a:off x="8496300" y="5972977"/>
            <a:ext cx="36957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1050" dirty="0"/>
              <a:t>Adapted from: </a:t>
            </a:r>
            <a:r>
              <a:rPr lang="en-US" altLang="zh-TW" sz="1050" dirty="0" err="1"/>
              <a:t>Jørgensen</a:t>
            </a:r>
            <a:r>
              <a:rPr lang="en-US" altLang="zh-TW" sz="1050" dirty="0"/>
              <a:t>, S.V., Hansen, H.V., </a:t>
            </a:r>
            <a:r>
              <a:rPr lang="en-US" altLang="zh-TW" sz="1050" dirty="0" err="1"/>
              <a:t>Hessov</a:t>
            </a:r>
            <a:r>
              <a:rPr lang="en-US" altLang="zh-TW" sz="1050" dirty="0"/>
              <a:t>, I.B., Lauritsen, J.B., Madelung, S. &amp; </a:t>
            </a:r>
            <a:r>
              <a:rPr lang="en-US" altLang="zh-TW" sz="1050" dirty="0" err="1"/>
              <a:t>Tønnesen</a:t>
            </a:r>
            <a:r>
              <a:rPr lang="en-US" altLang="zh-TW" sz="1050" dirty="0"/>
              <a:t>, H. (2003). Operation – Complications are preventable; Copenhagen, International Health Promoting Hospitals &amp; Health Services, </a:t>
            </a:r>
            <a:r>
              <a:rPr lang="en-US" altLang="zh-TW" sz="1050" dirty="0" err="1"/>
              <a:t>Bispebjerg</a:t>
            </a:r>
            <a:r>
              <a:rPr lang="en-US" altLang="zh-TW" sz="1050" dirty="0"/>
              <a:t> Hospital.</a:t>
            </a:r>
            <a:endParaRPr lang="zh-TW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710280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至理名言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至理名言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至理名言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TM03457503[[fn=至理名言]]</Template>
  <TotalTime>1435</TotalTime>
  <Words>758</Words>
  <Application>Microsoft Office PowerPoint</Application>
  <PresentationFormat>寬螢幕</PresentationFormat>
  <Paragraphs>91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至理名言</vt:lpstr>
      <vt:lpstr>Applying behavioral model and motivation toolkit to improve accessibility</vt:lpstr>
      <vt:lpstr>A bit of me</vt:lpstr>
      <vt:lpstr>Goal</vt:lpstr>
      <vt:lpstr>Challenges</vt:lpstr>
      <vt:lpstr>Idea</vt:lpstr>
      <vt:lpstr>COM-B model</vt:lpstr>
      <vt:lpstr>Person-Centered Care (PCC)</vt:lpstr>
      <vt:lpstr>PCC techniques: the motivation toolkit</vt:lpstr>
      <vt:lpstr>The Circle</vt:lpstr>
      <vt:lpstr>[ Phase 0 ] Pre-contemplation</vt:lpstr>
      <vt:lpstr>[ Phase 1 ] Contemplation</vt:lpstr>
      <vt:lpstr>The Line</vt:lpstr>
      <vt:lpstr>[ Phase 2 ] Preparation</vt:lpstr>
      <vt:lpstr>The Box</vt:lpstr>
      <vt:lpstr>[ Phase 3 ] Action</vt:lpstr>
      <vt:lpstr>[ Phase 4 ] Maintenance</vt:lpstr>
      <vt:lpstr>[ Phase 5 ] Relapse</vt:lpstr>
      <vt:lpstr>Where are 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behavioral model and motivation toolkit to improve accessibility</dc:title>
  <dc:creator>Jedi</dc:creator>
  <cp:lastModifiedBy>Jedi</cp:lastModifiedBy>
  <cp:revision>68</cp:revision>
  <dcterms:created xsi:type="dcterms:W3CDTF">2023-11-11T12:30:47Z</dcterms:created>
  <dcterms:modified xsi:type="dcterms:W3CDTF">2023-11-28T11:28:34Z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publicdomain</vt:lpwstr>
  </property>
  <property fmtid="{D5CDD505-2E9C-101B-9397-08002B2CF9AE}" pid="3" name="CreativeCommonsLicenseURL">
    <vt:lpwstr>http://creativecommons.org/publicdomain/zero/1.0/</vt:lpwstr>
  </property>
  <property fmtid="{D5CDD505-2E9C-101B-9397-08002B2CF9AE}" pid="4" name="CreativeCommonsLicenseXml">
    <vt:lpwstr>&lt;?xml version="1.0" encoding="utf-8"?&gt;&lt;result&gt;&lt;license-uri&gt;http://creativecommons.org/publicdomain/zero/1.0/&lt;/license-uri&gt;&lt;license-name&gt;CC0 1.0 Universal&lt;/license-name&gt;&lt;deprecated&gt;false&lt;/deprecated&gt;&lt;rdf&gt;&lt;rdf:RDF xmlns="http://creativecommons.org/ns#" xmln</vt:lpwstr>
  </property>
</Properties>
</file>